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media/image1.jpeg" ContentType="image/jpeg"/>
  <Override PartName="/ppt/media/image2.jpeg" ContentType="image/jpeg"/>
  <Override PartName="/ppt/media/image3.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sldIdLst>
    <p:sldId id="256" r:id="rId4"/>
    <p:sldId id="257" r:id="rId5"/>
  </p:sldIdLst>
  <p:sldSz cx="12192000" cy="685800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 Target="slides/slide1.xml"/><Relationship Id="rId5" Type="http://schemas.openxmlformats.org/officeDocument/2006/relationships/slide" Target="slides/slide2.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6" name="PlaceHolder 2"/>
          <p:cNvSpPr>
            <a:spLocks noGrp="1"/>
          </p:cNvSpPr>
          <p:nvPr>
            <p:ph type="subTitle"/>
          </p:nvPr>
        </p:nvSpPr>
        <p:spPr>
          <a:xfrm>
            <a:off x="838080" y="1825560"/>
            <a:ext cx="10515240" cy="435096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8" name="PlaceHolder 2"/>
          <p:cNvSpPr>
            <a:spLocks noGrp="1"/>
          </p:cNvSpPr>
          <p:nvPr>
            <p:ph type="body"/>
          </p:nvPr>
        </p:nvSpPr>
        <p:spPr>
          <a:xfrm>
            <a:off x="838080" y="1825560"/>
            <a:ext cx="10515240" cy="435096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10" name="PlaceHolder 2"/>
          <p:cNvSpPr>
            <a:spLocks noGrp="1"/>
          </p:cNvSpPr>
          <p:nvPr>
            <p:ph type="body"/>
          </p:nvPr>
        </p:nvSpPr>
        <p:spPr>
          <a:xfrm>
            <a:off x="838080" y="1825560"/>
            <a:ext cx="5131080" cy="4350960"/>
          </a:xfrm>
          <a:prstGeom prst="rect">
            <a:avLst/>
          </a:prstGeom>
        </p:spPr>
        <p:txBody>
          <a:bodyPr lIns="0" rIns="0" tIns="0" bIns="0">
            <a:normAutofit/>
          </a:bodyPr>
          <a:p>
            <a:endParaRPr b="0" lang="pt-BR" sz="2800" spc="-1" strike="noStrike">
              <a:solidFill>
                <a:srgbClr val="000000"/>
              </a:solidFill>
              <a:latin typeface="Calibri"/>
            </a:endParaRPr>
          </a:p>
        </p:txBody>
      </p:sp>
      <p:sp>
        <p:nvSpPr>
          <p:cNvPr id="11" name="PlaceHolder 3"/>
          <p:cNvSpPr>
            <a:spLocks noGrp="1"/>
          </p:cNvSpPr>
          <p:nvPr>
            <p:ph type="body"/>
          </p:nvPr>
        </p:nvSpPr>
        <p:spPr>
          <a:xfrm>
            <a:off x="6226200" y="1825560"/>
            <a:ext cx="5131080" cy="435096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838080" y="365040"/>
            <a:ext cx="10515240" cy="614412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15" name="PlaceHolder 2"/>
          <p:cNvSpPr>
            <a:spLocks noGrp="1"/>
          </p:cNvSpPr>
          <p:nvPr>
            <p:ph type="body"/>
          </p:nvPr>
        </p:nvSpPr>
        <p:spPr>
          <a:xfrm>
            <a:off x="83808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16" name="PlaceHolder 3"/>
          <p:cNvSpPr>
            <a:spLocks noGrp="1"/>
          </p:cNvSpPr>
          <p:nvPr>
            <p:ph type="body"/>
          </p:nvPr>
        </p:nvSpPr>
        <p:spPr>
          <a:xfrm>
            <a:off x="6226200" y="1825560"/>
            <a:ext cx="5131080" cy="4350960"/>
          </a:xfrm>
          <a:prstGeom prst="rect">
            <a:avLst/>
          </a:prstGeom>
        </p:spPr>
        <p:txBody>
          <a:bodyPr lIns="0" rIns="0" tIns="0" bIns="0">
            <a:normAutofit/>
          </a:bodyPr>
          <a:p>
            <a:endParaRPr b="0" lang="pt-BR" sz="2800" spc="-1" strike="noStrike">
              <a:solidFill>
                <a:srgbClr val="000000"/>
              </a:solidFill>
              <a:latin typeface="Calibri"/>
            </a:endParaRPr>
          </a:p>
        </p:txBody>
      </p:sp>
      <p:sp>
        <p:nvSpPr>
          <p:cNvPr id="17" name="PlaceHolder 4"/>
          <p:cNvSpPr>
            <a:spLocks noGrp="1"/>
          </p:cNvSpPr>
          <p:nvPr>
            <p:ph type="body"/>
          </p:nvPr>
        </p:nvSpPr>
        <p:spPr>
          <a:xfrm>
            <a:off x="838080" y="409824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19" name="PlaceHolder 2"/>
          <p:cNvSpPr>
            <a:spLocks noGrp="1"/>
          </p:cNvSpPr>
          <p:nvPr>
            <p:ph type="body"/>
          </p:nvPr>
        </p:nvSpPr>
        <p:spPr>
          <a:xfrm>
            <a:off x="838080" y="1825560"/>
            <a:ext cx="5131080" cy="4350960"/>
          </a:xfrm>
          <a:prstGeom prst="rect">
            <a:avLst/>
          </a:prstGeom>
        </p:spPr>
        <p:txBody>
          <a:bodyPr lIns="0" rIns="0" tIns="0" bIns="0">
            <a:normAutofit/>
          </a:bodyPr>
          <a:p>
            <a:endParaRPr b="0" lang="pt-BR" sz="2800" spc="-1" strike="noStrike">
              <a:solidFill>
                <a:srgbClr val="000000"/>
              </a:solidFill>
              <a:latin typeface="Calibri"/>
            </a:endParaRPr>
          </a:p>
        </p:txBody>
      </p:sp>
      <p:sp>
        <p:nvSpPr>
          <p:cNvPr id="20" name="PlaceHolder 3"/>
          <p:cNvSpPr>
            <a:spLocks noGrp="1"/>
          </p:cNvSpPr>
          <p:nvPr>
            <p:ph type="body"/>
          </p:nvPr>
        </p:nvSpPr>
        <p:spPr>
          <a:xfrm>
            <a:off x="622620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21" name="PlaceHolder 4"/>
          <p:cNvSpPr>
            <a:spLocks noGrp="1"/>
          </p:cNvSpPr>
          <p:nvPr>
            <p:ph type="body"/>
          </p:nvPr>
        </p:nvSpPr>
        <p:spPr>
          <a:xfrm>
            <a:off x="6226200" y="409824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23" name="PlaceHolder 2"/>
          <p:cNvSpPr>
            <a:spLocks noGrp="1"/>
          </p:cNvSpPr>
          <p:nvPr>
            <p:ph type="body"/>
          </p:nvPr>
        </p:nvSpPr>
        <p:spPr>
          <a:xfrm>
            <a:off x="83808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24" name="PlaceHolder 3"/>
          <p:cNvSpPr>
            <a:spLocks noGrp="1"/>
          </p:cNvSpPr>
          <p:nvPr>
            <p:ph type="body"/>
          </p:nvPr>
        </p:nvSpPr>
        <p:spPr>
          <a:xfrm>
            <a:off x="622620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25" name="PlaceHolder 4"/>
          <p:cNvSpPr>
            <a:spLocks noGrp="1"/>
          </p:cNvSpPr>
          <p:nvPr>
            <p:ph type="body"/>
          </p:nvPr>
        </p:nvSpPr>
        <p:spPr>
          <a:xfrm>
            <a:off x="838080" y="4098240"/>
            <a:ext cx="1051524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27" name="PlaceHolder 2"/>
          <p:cNvSpPr>
            <a:spLocks noGrp="1"/>
          </p:cNvSpPr>
          <p:nvPr>
            <p:ph type="body"/>
          </p:nvPr>
        </p:nvSpPr>
        <p:spPr>
          <a:xfrm>
            <a:off x="838080" y="1825560"/>
            <a:ext cx="1051524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28" name="PlaceHolder 3"/>
          <p:cNvSpPr>
            <a:spLocks noGrp="1"/>
          </p:cNvSpPr>
          <p:nvPr>
            <p:ph type="body"/>
          </p:nvPr>
        </p:nvSpPr>
        <p:spPr>
          <a:xfrm>
            <a:off x="838080" y="4098240"/>
            <a:ext cx="1051524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30" name="PlaceHolder 2"/>
          <p:cNvSpPr>
            <a:spLocks noGrp="1"/>
          </p:cNvSpPr>
          <p:nvPr>
            <p:ph type="body"/>
          </p:nvPr>
        </p:nvSpPr>
        <p:spPr>
          <a:xfrm>
            <a:off x="83808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31" name="PlaceHolder 3"/>
          <p:cNvSpPr>
            <a:spLocks noGrp="1"/>
          </p:cNvSpPr>
          <p:nvPr>
            <p:ph type="body"/>
          </p:nvPr>
        </p:nvSpPr>
        <p:spPr>
          <a:xfrm>
            <a:off x="622620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32" name="PlaceHolder 4"/>
          <p:cNvSpPr>
            <a:spLocks noGrp="1"/>
          </p:cNvSpPr>
          <p:nvPr>
            <p:ph type="body"/>
          </p:nvPr>
        </p:nvSpPr>
        <p:spPr>
          <a:xfrm>
            <a:off x="838080" y="409824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33" name="PlaceHolder 5"/>
          <p:cNvSpPr>
            <a:spLocks noGrp="1"/>
          </p:cNvSpPr>
          <p:nvPr>
            <p:ph type="body"/>
          </p:nvPr>
        </p:nvSpPr>
        <p:spPr>
          <a:xfrm>
            <a:off x="6226200" y="409824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35" name="PlaceHolder 2"/>
          <p:cNvSpPr>
            <a:spLocks noGrp="1"/>
          </p:cNvSpPr>
          <p:nvPr>
            <p:ph type="body"/>
          </p:nvPr>
        </p:nvSpPr>
        <p:spPr>
          <a:xfrm>
            <a:off x="838080" y="182556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36" name="PlaceHolder 3"/>
          <p:cNvSpPr>
            <a:spLocks noGrp="1"/>
          </p:cNvSpPr>
          <p:nvPr>
            <p:ph type="body"/>
          </p:nvPr>
        </p:nvSpPr>
        <p:spPr>
          <a:xfrm>
            <a:off x="4393440" y="182556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37" name="PlaceHolder 4"/>
          <p:cNvSpPr>
            <a:spLocks noGrp="1"/>
          </p:cNvSpPr>
          <p:nvPr>
            <p:ph type="body"/>
          </p:nvPr>
        </p:nvSpPr>
        <p:spPr>
          <a:xfrm>
            <a:off x="7949160" y="182556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38" name="PlaceHolder 5"/>
          <p:cNvSpPr>
            <a:spLocks noGrp="1"/>
          </p:cNvSpPr>
          <p:nvPr>
            <p:ph type="body"/>
          </p:nvPr>
        </p:nvSpPr>
        <p:spPr>
          <a:xfrm>
            <a:off x="838080" y="409824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39" name="PlaceHolder 6"/>
          <p:cNvSpPr>
            <a:spLocks noGrp="1"/>
          </p:cNvSpPr>
          <p:nvPr>
            <p:ph type="body"/>
          </p:nvPr>
        </p:nvSpPr>
        <p:spPr>
          <a:xfrm>
            <a:off x="4393440" y="409824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40" name="PlaceHolder 7"/>
          <p:cNvSpPr>
            <a:spLocks noGrp="1"/>
          </p:cNvSpPr>
          <p:nvPr>
            <p:ph type="body"/>
          </p:nvPr>
        </p:nvSpPr>
        <p:spPr>
          <a:xfrm>
            <a:off x="7949160" y="409824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6"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47" name="PlaceHolder 2"/>
          <p:cNvSpPr>
            <a:spLocks noGrp="1"/>
          </p:cNvSpPr>
          <p:nvPr>
            <p:ph type="subTitle"/>
          </p:nvPr>
        </p:nvSpPr>
        <p:spPr>
          <a:xfrm>
            <a:off x="838080" y="1825560"/>
            <a:ext cx="10515240" cy="435096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49" name="PlaceHolder 2"/>
          <p:cNvSpPr>
            <a:spLocks noGrp="1"/>
          </p:cNvSpPr>
          <p:nvPr>
            <p:ph type="body"/>
          </p:nvPr>
        </p:nvSpPr>
        <p:spPr>
          <a:xfrm>
            <a:off x="838080" y="1825560"/>
            <a:ext cx="10515240" cy="435096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51" name="PlaceHolder 2"/>
          <p:cNvSpPr>
            <a:spLocks noGrp="1"/>
          </p:cNvSpPr>
          <p:nvPr>
            <p:ph type="body"/>
          </p:nvPr>
        </p:nvSpPr>
        <p:spPr>
          <a:xfrm>
            <a:off x="838080" y="1825560"/>
            <a:ext cx="5131080" cy="4350960"/>
          </a:xfrm>
          <a:prstGeom prst="rect">
            <a:avLst/>
          </a:prstGeom>
        </p:spPr>
        <p:txBody>
          <a:bodyPr lIns="0" rIns="0" tIns="0" bIns="0">
            <a:normAutofit/>
          </a:bodyPr>
          <a:p>
            <a:endParaRPr b="0" lang="pt-BR" sz="2800" spc="-1" strike="noStrike">
              <a:solidFill>
                <a:srgbClr val="000000"/>
              </a:solidFill>
              <a:latin typeface="Calibri"/>
            </a:endParaRPr>
          </a:p>
        </p:txBody>
      </p:sp>
      <p:sp>
        <p:nvSpPr>
          <p:cNvPr id="52" name="PlaceHolder 3"/>
          <p:cNvSpPr>
            <a:spLocks noGrp="1"/>
          </p:cNvSpPr>
          <p:nvPr>
            <p:ph type="body"/>
          </p:nvPr>
        </p:nvSpPr>
        <p:spPr>
          <a:xfrm>
            <a:off x="6226200" y="1825560"/>
            <a:ext cx="5131080" cy="435096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3"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4" name="PlaceHolder 1"/>
          <p:cNvSpPr>
            <a:spLocks noGrp="1"/>
          </p:cNvSpPr>
          <p:nvPr>
            <p:ph type="subTitle"/>
          </p:nvPr>
        </p:nvSpPr>
        <p:spPr>
          <a:xfrm>
            <a:off x="838080" y="365040"/>
            <a:ext cx="10515240" cy="614412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56" name="PlaceHolder 2"/>
          <p:cNvSpPr>
            <a:spLocks noGrp="1"/>
          </p:cNvSpPr>
          <p:nvPr>
            <p:ph type="body"/>
          </p:nvPr>
        </p:nvSpPr>
        <p:spPr>
          <a:xfrm>
            <a:off x="83808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57" name="PlaceHolder 3"/>
          <p:cNvSpPr>
            <a:spLocks noGrp="1"/>
          </p:cNvSpPr>
          <p:nvPr>
            <p:ph type="body"/>
          </p:nvPr>
        </p:nvSpPr>
        <p:spPr>
          <a:xfrm>
            <a:off x="6226200" y="1825560"/>
            <a:ext cx="5131080" cy="4350960"/>
          </a:xfrm>
          <a:prstGeom prst="rect">
            <a:avLst/>
          </a:prstGeom>
        </p:spPr>
        <p:txBody>
          <a:bodyPr lIns="0" rIns="0" tIns="0" bIns="0">
            <a:normAutofit/>
          </a:bodyPr>
          <a:p>
            <a:endParaRPr b="0" lang="pt-BR" sz="2800" spc="-1" strike="noStrike">
              <a:solidFill>
                <a:srgbClr val="000000"/>
              </a:solidFill>
              <a:latin typeface="Calibri"/>
            </a:endParaRPr>
          </a:p>
        </p:txBody>
      </p:sp>
      <p:sp>
        <p:nvSpPr>
          <p:cNvPr id="58" name="PlaceHolder 4"/>
          <p:cNvSpPr>
            <a:spLocks noGrp="1"/>
          </p:cNvSpPr>
          <p:nvPr>
            <p:ph type="body"/>
          </p:nvPr>
        </p:nvSpPr>
        <p:spPr>
          <a:xfrm>
            <a:off x="838080" y="409824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60" name="PlaceHolder 2"/>
          <p:cNvSpPr>
            <a:spLocks noGrp="1"/>
          </p:cNvSpPr>
          <p:nvPr>
            <p:ph type="body"/>
          </p:nvPr>
        </p:nvSpPr>
        <p:spPr>
          <a:xfrm>
            <a:off x="838080" y="1825560"/>
            <a:ext cx="5131080" cy="4350960"/>
          </a:xfrm>
          <a:prstGeom prst="rect">
            <a:avLst/>
          </a:prstGeom>
        </p:spPr>
        <p:txBody>
          <a:bodyPr lIns="0" rIns="0" tIns="0" bIns="0">
            <a:normAutofit/>
          </a:bodyPr>
          <a:p>
            <a:endParaRPr b="0" lang="pt-BR" sz="2800" spc="-1" strike="noStrike">
              <a:solidFill>
                <a:srgbClr val="000000"/>
              </a:solidFill>
              <a:latin typeface="Calibri"/>
            </a:endParaRPr>
          </a:p>
        </p:txBody>
      </p:sp>
      <p:sp>
        <p:nvSpPr>
          <p:cNvPr id="61" name="PlaceHolder 3"/>
          <p:cNvSpPr>
            <a:spLocks noGrp="1"/>
          </p:cNvSpPr>
          <p:nvPr>
            <p:ph type="body"/>
          </p:nvPr>
        </p:nvSpPr>
        <p:spPr>
          <a:xfrm>
            <a:off x="622620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62" name="PlaceHolder 4"/>
          <p:cNvSpPr>
            <a:spLocks noGrp="1"/>
          </p:cNvSpPr>
          <p:nvPr>
            <p:ph type="body"/>
          </p:nvPr>
        </p:nvSpPr>
        <p:spPr>
          <a:xfrm>
            <a:off x="6226200" y="409824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64" name="PlaceHolder 2"/>
          <p:cNvSpPr>
            <a:spLocks noGrp="1"/>
          </p:cNvSpPr>
          <p:nvPr>
            <p:ph type="body"/>
          </p:nvPr>
        </p:nvSpPr>
        <p:spPr>
          <a:xfrm>
            <a:off x="83808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65" name="PlaceHolder 3"/>
          <p:cNvSpPr>
            <a:spLocks noGrp="1"/>
          </p:cNvSpPr>
          <p:nvPr>
            <p:ph type="body"/>
          </p:nvPr>
        </p:nvSpPr>
        <p:spPr>
          <a:xfrm>
            <a:off x="622620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66" name="PlaceHolder 4"/>
          <p:cNvSpPr>
            <a:spLocks noGrp="1"/>
          </p:cNvSpPr>
          <p:nvPr>
            <p:ph type="body"/>
          </p:nvPr>
        </p:nvSpPr>
        <p:spPr>
          <a:xfrm>
            <a:off x="838080" y="4098240"/>
            <a:ext cx="1051524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68" name="PlaceHolder 2"/>
          <p:cNvSpPr>
            <a:spLocks noGrp="1"/>
          </p:cNvSpPr>
          <p:nvPr>
            <p:ph type="body"/>
          </p:nvPr>
        </p:nvSpPr>
        <p:spPr>
          <a:xfrm>
            <a:off x="838080" y="1825560"/>
            <a:ext cx="1051524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69" name="PlaceHolder 3"/>
          <p:cNvSpPr>
            <a:spLocks noGrp="1"/>
          </p:cNvSpPr>
          <p:nvPr>
            <p:ph type="body"/>
          </p:nvPr>
        </p:nvSpPr>
        <p:spPr>
          <a:xfrm>
            <a:off x="838080" y="4098240"/>
            <a:ext cx="1051524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71" name="PlaceHolder 2"/>
          <p:cNvSpPr>
            <a:spLocks noGrp="1"/>
          </p:cNvSpPr>
          <p:nvPr>
            <p:ph type="body"/>
          </p:nvPr>
        </p:nvSpPr>
        <p:spPr>
          <a:xfrm>
            <a:off x="83808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72" name="PlaceHolder 3"/>
          <p:cNvSpPr>
            <a:spLocks noGrp="1"/>
          </p:cNvSpPr>
          <p:nvPr>
            <p:ph type="body"/>
          </p:nvPr>
        </p:nvSpPr>
        <p:spPr>
          <a:xfrm>
            <a:off x="6226200" y="182556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73" name="PlaceHolder 4"/>
          <p:cNvSpPr>
            <a:spLocks noGrp="1"/>
          </p:cNvSpPr>
          <p:nvPr>
            <p:ph type="body"/>
          </p:nvPr>
        </p:nvSpPr>
        <p:spPr>
          <a:xfrm>
            <a:off x="838080" y="409824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74" name="PlaceHolder 5"/>
          <p:cNvSpPr>
            <a:spLocks noGrp="1"/>
          </p:cNvSpPr>
          <p:nvPr>
            <p:ph type="body"/>
          </p:nvPr>
        </p:nvSpPr>
        <p:spPr>
          <a:xfrm>
            <a:off x="6226200" y="4098240"/>
            <a:ext cx="513108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pt-BR" sz="1800" spc="-1" strike="noStrike">
              <a:solidFill>
                <a:srgbClr val="000000"/>
              </a:solidFill>
              <a:latin typeface="Calibri"/>
            </a:endParaRPr>
          </a:p>
        </p:txBody>
      </p:sp>
      <p:sp>
        <p:nvSpPr>
          <p:cNvPr id="76" name="PlaceHolder 2"/>
          <p:cNvSpPr>
            <a:spLocks noGrp="1"/>
          </p:cNvSpPr>
          <p:nvPr>
            <p:ph type="body"/>
          </p:nvPr>
        </p:nvSpPr>
        <p:spPr>
          <a:xfrm>
            <a:off x="838080" y="182556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77" name="PlaceHolder 3"/>
          <p:cNvSpPr>
            <a:spLocks noGrp="1"/>
          </p:cNvSpPr>
          <p:nvPr>
            <p:ph type="body"/>
          </p:nvPr>
        </p:nvSpPr>
        <p:spPr>
          <a:xfrm>
            <a:off x="4393440" y="182556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78" name="PlaceHolder 4"/>
          <p:cNvSpPr>
            <a:spLocks noGrp="1"/>
          </p:cNvSpPr>
          <p:nvPr>
            <p:ph type="body"/>
          </p:nvPr>
        </p:nvSpPr>
        <p:spPr>
          <a:xfrm>
            <a:off x="7949160" y="182556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79" name="PlaceHolder 5"/>
          <p:cNvSpPr>
            <a:spLocks noGrp="1"/>
          </p:cNvSpPr>
          <p:nvPr>
            <p:ph type="body"/>
          </p:nvPr>
        </p:nvSpPr>
        <p:spPr>
          <a:xfrm>
            <a:off x="838080" y="409824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80" name="PlaceHolder 6"/>
          <p:cNvSpPr>
            <a:spLocks noGrp="1"/>
          </p:cNvSpPr>
          <p:nvPr>
            <p:ph type="body"/>
          </p:nvPr>
        </p:nvSpPr>
        <p:spPr>
          <a:xfrm>
            <a:off x="4393440" y="409824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
        <p:nvSpPr>
          <p:cNvPr id="81" name="PlaceHolder 7"/>
          <p:cNvSpPr>
            <a:spLocks noGrp="1"/>
          </p:cNvSpPr>
          <p:nvPr>
            <p:ph type="body"/>
          </p:nvPr>
        </p:nvSpPr>
        <p:spPr>
          <a:xfrm>
            <a:off x="7949160" y="4098240"/>
            <a:ext cx="3385800" cy="2075040"/>
          </a:xfrm>
          <a:prstGeom prst="rect">
            <a:avLst/>
          </a:prstGeom>
        </p:spPr>
        <p:txBody>
          <a:bodyPr lIns="0" rIns="0" tIns="0" bIns="0">
            <a:normAutofit/>
          </a:bodyPr>
          <a:p>
            <a:endParaRPr b="0" lang="pt-BR" sz="2800" spc="-1" strike="noStrike">
              <a:solidFill>
                <a:srgbClr val="000000"/>
              </a:solidFill>
              <a:latin typeface="Calibri"/>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1523880" y="1122480"/>
            <a:ext cx="9143640" cy="2387160"/>
          </a:xfrm>
          <a:prstGeom prst="rect">
            <a:avLst/>
          </a:prstGeom>
        </p:spPr>
        <p:txBody>
          <a:bodyPr anchor="b">
            <a:noAutofit/>
          </a:bodyPr>
          <a:p>
            <a:pPr algn="ctr">
              <a:lnSpc>
                <a:spcPct val="90000"/>
              </a:lnSpc>
            </a:pPr>
            <a:r>
              <a:rPr b="0" lang="pt-BR" sz="6000" spc="-1" strike="noStrike">
                <a:solidFill>
                  <a:srgbClr val="000000"/>
                </a:solidFill>
                <a:latin typeface="Calibri Light"/>
              </a:rPr>
              <a:t>Clique para editar o título mestre</a:t>
            </a:r>
            <a:endParaRPr b="0" lang="pt-BR" sz="6000" spc="-1" strike="noStrike">
              <a:solidFill>
                <a:srgbClr val="000000"/>
              </a:solidFill>
              <a:latin typeface="Calibri"/>
            </a:endParaRPr>
          </a:p>
        </p:txBody>
      </p:sp>
      <p:sp>
        <p:nvSpPr>
          <p:cNvPr id="1" name="PlaceHolder 2"/>
          <p:cNvSpPr>
            <a:spLocks noGrp="1"/>
          </p:cNvSpPr>
          <p:nvPr>
            <p:ph type="dt"/>
          </p:nvPr>
        </p:nvSpPr>
        <p:spPr>
          <a:xfrm>
            <a:off x="838080" y="6356520"/>
            <a:ext cx="2742840" cy="364680"/>
          </a:xfrm>
          <a:prstGeom prst="rect">
            <a:avLst/>
          </a:prstGeom>
        </p:spPr>
        <p:txBody>
          <a:bodyPr anchor="ctr">
            <a:noAutofit/>
          </a:bodyPr>
          <a:p>
            <a:pPr>
              <a:lnSpc>
                <a:spcPct val="100000"/>
              </a:lnSpc>
            </a:pPr>
            <a:fld id="{EA5F8716-CA95-4681-A2C9-8BBA15343660}" type="datetime">
              <a:rPr b="0" lang="pt-BR" sz="1200" spc="-1" strike="noStrike">
                <a:solidFill>
                  <a:srgbClr val="8b8b8b"/>
                </a:solidFill>
                <a:latin typeface="Calibri"/>
              </a:rPr>
              <a:t>23/10/23</a:t>
            </a:fld>
            <a:endParaRPr b="0" lang="pt-BR" sz="1200" spc="-1" strike="noStrike">
              <a:latin typeface="Times New Roman"/>
            </a:endParaRPr>
          </a:p>
        </p:txBody>
      </p:sp>
      <p:sp>
        <p:nvSpPr>
          <p:cNvPr id="2" name="PlaceHolder 3"/>
          <p:cNvSpPr>
            <a:spLocks noGrp="1"/>
          </p:cNvSpPr>
          <p:nvPr>
            <p:ph type="ftr"/>
          </p:nvPr>
        </p:nvSpPr>
        <p:spPr>
          <a:xfrm>
            <a:off x="4038480" y="6356520"/>
            <a:ext cx="4114440" cy="364680"/>
          </a:xfrm>
          <a:prstGeom prst="rect">
            <a:avLst/>
          </a:prstGeom>
        </p:spPr>
        <p:txBody>
          <a:bodyPr anchor="ctr">
            <a:noAutofit/>
          </a:bodyPr>
          <a:p>
            <a:endParaRPr b="0" lang="pt-BR" sz="2400" spc="-1" strike="noStrike">
              <a:latin typeface="Times New Roman"/>
            </a:endParaRPr>
          </a:p>
        </p:txBody>
      </p:sp>
      <p:sp>
        <p:nvSpPr>
          <p:cNvPr id="3" name="PlaceHolder 4"/>
          <p:cNvSpPr>
            <a:spLocks noGrp="1"/>
          </p:cNvSpPr>
          <p:nvPr>
            <p:ph type="sldNum"/>
          </p:nvPr>
        </p:nvSpPr>
        <p:spPr>
          <a:xfrm>
            <a:off x="8610480" y="6356520"/>
            <a:ext cx="2742840" cy="364680"/>
          </a:xfrm>
          <a:prstGeom prst="rect">
            <a:avLst/>
          </a:prstGeom>
        </p:spPr>
        <p:txBody>
          <a:bodyPr anchor="ctr">
            <a:noAutofit/>
          </a:bodyPr>
          <a:p>
            <a:pPr algn="r">
              <a:lnSpc>
                <a:spcPct val="100000"/>
              </a:lnSpc>
            </a:pPr>
            <a:fld id="{FF1EA556-8BF0-4A61-A13C-82519B648CCF}" type="slidenum">
              <a:rPr b="0" lang="pt-BR" sz="1200" spc="-1" strike="noStrike">
                <a:solidFill>
                  <a:srgbClr val="8b8b8b"/>
                </a:solidFill>
                <a:latin typeface="Calibri"/>
              </a:rPr>
              <a:t>&lt;número&gt;</a:t>
            </a:fld>
            <a:endParaRPr b="0" lang="pt-BR" sz="1200" spc="-1" strike="noStrike">
              <a:latin typeface="Times New Roman"/>
            </a:endParaRPr>
          </a:p>
        </p:txBody>
      </p:sp>
      <p:sp>
        <p:nvSpPr>
          <p:cNvPr id="4" name="PlaceHolder 5"/>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t-BR" sz="2800" spc="-1" strike="noStrike">
                <a:solidFill>
                  <a:srgbClr val="000000"/>
                </a:solidFill>
                <a:latin typeface="Calibri"/>
              </a:rPr>
              <a:t>Clique para editar o formato do texto da estrutura de tópicos</a:t>
            </a:r>
            <a:endParaRPr b="0" lang="pt-BR" sz="2800" spc="-1" strike="noStrike">
              <a:solidFill>
                <a:srgbClr val="000000"/>
              </a:solidFill>
              <a:latin typeface="Calibri"/>
            </a:endParaRPr>
          </a:p>
          <a:p>
            <a:pPr lvl="1" marL="864000" indent="-324000">
              <a:spcBef>
                <a:spcPts val="1134"/>
              </a:spcBef>
              <a:buClr>
                <a:srgbClr val="000000"/>
              </a:buClr>
              <a:buSzPct val="75000"/>
              <a:buFont typeface="Symbol" charset="2"/>
              <a:buChar char=""/>
            </a:pPr>
            <a:r>
              <a:rPr b="0" lang="pt-BR" sz="2000" spc="-1" strike="noStrike">
                <a:solidFill>
                  <a:srgbClr val="000000"/>
                </a:solidFill>
                <a:latin typeface="Calibri"/>
              </a:rPr>
              <a:t>2.º nível da estrutura de tópicos</a:t>
            </a:r>
            <a:endParaRPr b="0" lang="pt-BR" sz="2000" spc="-1" strike="noStrike">
              <a:solidFill>
                <a:srgbClr val="000000"/>
              </a:solidFill>
              <a:latin typeface="Calibri"/>
            </a:endParaRPr>
          </a:p>
          <a:p>
            <a:pPr lvl="2" marL="1296000" indent="-288000">
              <a:spcBef>
                <a:spcPts val="850"/>
              </a:spcBef>
              <a:buClr>
                <a:srgbClr val="000000"/>
              </a:buClr>
              <a:buSzPct val="45000"/>
              <a:buFont typeface="Wingdings" charset="2"/>
              <a:buChar char=""/>
            </a:pPr>
            <a:r>
              <a:rPr b="0" lang="pt-BR" sz="1800" spc="-1" strike="noStrike">
                <a:solidFill>
                  <a:srgbClr val="000000"/>
                </a:solidFill>
                <a:latin typeface="Calibri"/>
              </a:rPr>
              <a:t>3.º nível da estrutura de tópicos</a:t>
            </a:r>
            <a:endParaRPr b="0" lang="pt-BR" sz="1800" spc="-1" strike="noStrike">
              <a:solidFill>
                <a:srgbClr val="000000"/>
              </a:solidFill>
              <a:latin typeface="Calibri"/>
            </a:endParaRPr>
          </a:p>
          <a:p>
            <a:pPr lvl="3" marL="1728000" indent="-216000">
              <a:spcBef>
                <a:spcPts val="567"/>
              </a:spcBef>
              <a:buClr>
                <a:srgbClr val="000000"/>
              </a:buClr>
              <a:buSzPct val="75000"/>
              <a:buFont typeface="Symbol" charset="2"/>
              <a:buChar char=""/>
            </a:pPr>
            <a:r>
              <a:rPr b="0" lang="pt-BR" sz="1800" spc="-1" strike="noStrike">
                <a:solidFill>
                  <a:srgbClr val="000000"/>
                </a:solidFill>
                <a:latin typeface="Calibri"/>
              </a:rPr>
              <a:t>4.º nível da estrutura de tópicos</a:t>
            </a:r>
            <a:endParaRPr b="0" lang="pt-BR" sz="1800" spc="-1" strike="noStrike">
              <a:solidFill>
                <a:srgbClr val="000000"/>
              </a:solidFill>
              <a:latin typeface="Calibri"/>
            </a:endParaRPr>
          </a:p>
          <a:p>
            <a:pPr lvl="4" marL="2160000" indent="-216000">
              <a:spcBef>
                <a:spcPts val="283"/>
              </a:spcBef>
              <a:buClr>
                <a:srgbClr val="000000"/>
              </a:buClr>
              <a:buSzPct val="45000"/>
              <a:buFont typeface="Wingdings" charset="2"/>
              <a:buChar char=""/>
            </a:pPr>
            <a:r>
              <a:rPr b="0" lang="pt-BR" sz="2000" spc="-1" strike="noStrike">
                <a:solidFill>
                  <a:srgbClr val="000000"/>
                </a:solidFill>
                <a:latin typeface="Calibri"/>
              </a:rPr>
              <a:t>5.º nível da estrutura de tópicos</a:t>
            </a:r>
            <a:endParaRPr b="0" lang="pt-BR" sz="2000" spc="-1" strike="noStrike">
              <a:solidFill>
                <a:srgbClr val="000000"/>
              </a:solidFill>
              <a:latin typeface="Calibri"/>
            </a:endParaRPr>
          </a:p>
          <a:p>
            <a:pPr lvl="5" marL="2592000" indent="-216000">
              <a:spcBef>
                <a:spcPts val="283"/>
              </a:spcBef>
              <a:buClr>
                <a:srgbClr val="000000"/>
              </a:buClr>
              <a:buSzPct val="45000"/>
              <a:buFont typeface="Wingdings" charset="2"/>
              <a:buChar char=""/>
            </a:pPr>
            <a:r>
              <a:rPr b="0" lang="pt-BR" sz="2000" spc="-1" strike="noStrike">
                <a:solidFill>
                  <a:srgbClr val="000000"/>
                </a:solidFill>
                <a:latin typeface="Calibri"/>
              </a:rPr>
              <a:t>6.º nível da estrutura de tópicos</a:t>
            </a:r>
            <a:endParaRPr b="0" lang="pt-BR" sz="2000" spc="-1" strike="noStrike">
              <a:solidFill>
                <a:srgbClr val="000000"/>
              </a:solidFill>
              <a:latin typeface="Calibri"/>
            </a:endParaRPr>
          </a:p>
          <a:p>
            <a:pPr lvl="6" marL="3024000" indent="-216000">
              <a:spcBef>
                <a:spcPts val="283"/>
              </a:spcBef>
              <a:buClr>
                <a:srgbClr val="000000"/>
              </a:buClr>
              <a:buSzPct val="45000"/>
              <a:buFont typeface="Wingdings" charset="2"/>
              <a:buChar char=""/>
            </a:pPr>
            <a:r>
              <a:rPr b="0" lang="pt-BR" sz="2000" spc="-1" strike="noStrike">
                <a:solidFill>
                  <a:srgbClr val="000000"/>
                </a:solidFill>
                <a:latin typeface="Calibri"/>
              </a:rPr>
              <a:t>7.º nível da estrutura de tópicos</a:t>
            </a:r>
            <a:endParaRPr b="0" lang="pt-BR" sz="2000" spc="-1" strike="noStrike">
              <a:solidFill>
                <a:srgbClr val="000000"/>
              </a:solidFill>
              <a:latin typeface="Calibri"/>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838080" y="365040"/>
            <a:ext cx="10515240" cy="1325160"/>
          </a:xfrm>
          <a:prstGeom prst="rect">
            <a:avLst/>
          </a:prstGeom>
        </p:spPr>
        <p:txBody>
          <a:bodyPr anchor="ctr">
            <a:noAutofit/>
          </a:bodyPr>
          <a:p>
            <a:pPr>
              <a:lnSpc>
                <a:spcPct val="90000"/>
              </a:lnSpc>
            </a:pPr>
            <a:r>
              <a:rPr b="0" lang="pt-BR" sz="4400" spc="-1" strike="noStrike">
                <a:solidFill>
                  <a:srgbClr val="000000"/>
                </a:solidFill>
                <a:latin typeface="Calibri Light"/>
              </a:rPr>
              <a:t>Clique para editar o título mestre</a:t>
            </a:r>
            <a:endParaRPr b="0" lang="pt-BR" sz="4400" spc="-1" strike="noStrike">
              <a:solidFill>
                <a:srgbClr val="000000"/>
              </a:solidFill>
              <a:latin typeface="Calibri"/>
            </a:endParaRPr>
          </a:p>
        </p:txBody>
      </p:sp>
      <p:sp>
        <p:nvSpPr>
          <p:cNvPr id="42" name="PlaceHolder 2"/>
          <p:cNvSpPr>
            <a:spLocks noGrp="1"/>
          </p:cNvSpPr>
          <p:nvPr>
            <p:ph type="body"/>
          </p:nvPr>
        </p:nvSpPr>
        <p:spPr>
          <a:xfrm>
            <a:off x="838080" y="1825560"/>
            <a:ext cx="10515240" cy="4350960"/>
          </a:xfrm>
          <a:prstGeom prst="rect">
            <a:avLst/>
          </a:prstGeom>
        </p:spPr>
        <p:txBody>
          <a:bodyPr>
            <a:noAutofit/>
          </a:bodyPr>
          <a:p>
            <a:pPr marL="228600" indent="-228240">
              <a:lnSpc>
                <a:spcPct val="90000"/>
              </a:lnSpc>
              <a:spcBef>
                <a:spcPts val="1001"/>
              </a:spcBef>
              <a:buClr>
                <a:srgbClr val="000000"/>
              </a:buClr>
              <a:buFont typeface="Arial"/>
              <a:buChar char="•"/>
            </a:pPr>
            <a:r>
              <a:rPr b="0" lang="pt-BR" sz="2800" spc="-1" strike="noStrike">
                <a:solidFill>
                  <a:srgbClr val="000000"/>
                </a:solidFill>
                <a:latin typeface="Calibri"/>
              </a:rPr>
              <a:t>Editar estilos de texto Mestre</a:t>
            </a:r>
            <a:endParaRPr b="0" lang="pt-BR" sz="2800" spc="-1" strike="noStrike">
              <a:solidFill>
                <a:srgbClr val="000000"/>
              </a:solidFill>
              <a:latin typeface="Calibri"/>
            </a:endParaRPr>
          </a:p>
          <a:p>
            <a:pPr lvl="1" marL="685800" indent="-228240">
              <a:lnSpc>
                <a:spcPct val="90000"/>
              </a:lnSpc>
              <a:spcBef>
                <a:spcPts val="499"/>
              </a:spcBef>
              <a:buClr>
                <a:srgbClr val="000000"/>
              </a:buClr>
              <a:buFont typeface="Arial"/>
              <a:buChar char="•"/>
            </a:pPr>
            <a:r>
              <a:rPr b="0" lang="pt-BR" sz="2400" spc="-1" strike="noStrike">
                <a:solidFill>
                  <a:srgbClr val="000000"/>
                </a:solidFill>
                <a:latin typeface="Calibri"/>
              </a:rPr>
              <a:t>Segundo nível</a:t>
            </a:r>
            <a:endParaRPr b="0" lang="pt-BR" sz="2400" spc="-1" strike="noStrike">
              <a:solidFill>
                <a:srgbClr val="000000"/>
              </a:solidFill>
              <a:latin typeface="Calibri"/>
            </a:endParaRPr>
          </a:p>
          <a:p>
            <a:pPr lvl="2" marL="1143000" indent="-228240">
              <a:lnSpc>
                <a:spcPct val="90000"/>
              </a:lnSpc>
              <a:spcBef>
                <a:spcPts val="499"/>
              </a:spcBef>
              <a:buClr>
                <a:srgbClr val="000000"/>
              </a:buClr>
              <a:buFont typeface="Arial"/>
              <a:buChar char="•"/>
            </a:pPr>
            <a:r>
              <a:rPr b="0" lang="pt-BR" sz="2000" spc="-1" strike="noStrike">
                <a:solidFill>
                  <a:srgbClr val="000000"/>
                </a:solidFill>
                <a:latin typeface="Calibri"/>
              </a:rPr>
              <a:t>Terceiro nível</a:t>
            </a:r>
            <a:endParaRPr b="0" lang="pt-BR" sz="2000" spc="-1" strike="noStrike">
              <a:solidFill>
                <a:srgbClr val="000000"/>
              </a:solidFill>
              <a:latin typeface="Calibri"/>
            </a:endParaRPr>
          </a:p>
          <a:p>
            <a:pPr lvl="3" marL="1600200" indent="-228240">
              <a:lnSpc>
                <a:spcPct val="90000"/>
              </a:lnSpc>
              <a:spcBef>
                <a:spcPts val="499"/>
              </a:spcBef>
              <a:buClr>
                <a:srgbClr val="000000"/>
              </a:buClr>
              <a:buFont typeface="Arial"/>
              <a:buChar char="•"/>
            </a:pPr>
            <a:r>
              <a:rPr b="0" lang="pt-BR" sz="1800" spc="-1" strike="noStrike">
                <a:solidFill>
                  <a:srgbClr val="000000"/>
                </a:solidFill>
                <a:latin typeface="Calibri"/>
              </a:rPr>
              <a:t>Quarto nível</a:t>
            </a:r>
            <a:endParaRPr b="0" lang="pt-BR" sz="1800" spc="-1" strike="noStrike">
              <a:solidFill>
                <a:srgbClr val="000000"/>
              </a:solidFill>
              <a:latin typeface="Calibri"/>
            </a:endParaRPr>
          </a:p>
          <a:p>
            <a:pPr lvl="4" marL="2057400" indent="-228240">
              <a:lnSpc>
                <a:spcPct val="90000"/>
              </a:lnSpc>
              <a:spcBef>
                <a:spcPts val="499"/>
              </a:spcBef>
              <a:buClr>
                <a:srgbClr val="000000"/>
              </a:buClr>
              <a:buFont typeface="Arial"/>
              <a:buChar char="•"/>
            </a:pPr>
            <a:r>
              <a:rPr b="0" lang="pt-BR" sz="1800" spc="-1" strike="noStrike">
                <a:solidFill>
                  <a:srgbClr val="000000"/>
                </a:solidFill>
                <a:latin typeface="Calibri"/>
              </a:rPr>
              <a:t>Quinto nível</a:t>
            </a:r>
            <a:endParaRPr b="0" lang="pt-BR" sz="1800" spc="-1" strike="noStrike">
              <a:solidFill>
                <a:srgbClr val="000000"/>
              </a:solidFill>
              <a:latin typeface="Calibri"/>
            </a:endParaRPr>
          </a:p>
        </p:txBody>
      </p:sp>
      <p:sp>
        <p:nvSpPr>
          <p:cNvPr id="43" name="PlaceHolder 3"/>
          <p:cNvSpPr>
            <a:spLocks noGrp="1"/>
          </p:cNvSpPr>
          <p:nvPr>
            <p:ph type="dt"/>
          </p:nvPr>
        </p:nvSpPr>
        <p:spPr>
          <a:xfrm>
            <a:off x="838080" y="6356520"/>
            <a:ext cx="2742840" cy="364680"/>
          </a:xfrm>
          <a:prstGeom prst="rect">
            <a:avLst/>
          </a:prstGeom>
        </p:spPr>
        <p:txBody>
          <a:bodyPr anchor="ctr">
            <a:noAutofit/>
          </a:bodyPr>
          <a:p>
            <a:pPr>
              <a:lnSpc>
                <a:spcPct val="100000"/>
              </a:lnSpc>
            </a:pPr>
            <a:fld id="{5854C742-26E4-4817-B7D7-778019BA5072}" type="datetime">
              <a:rPr b="0" lang="pt-BR" sz="1200" spc="-1" strike="noStrike">
                <a:solidFill>
                  <a:srgbClr val="8b8b8b"/>
                </a:solidFill>
                <a:latin typeface="Calibri"/>
              </a:rPr>
              <a:t>23/10/23</a:t>
            </a:fld>
            <a:endParaRPr b="0" lang="pt-BR" sz="1200" spc="-1" strike="noStrike">
              <a:latin typeface="Times New Roman"/>
            </a:endParaRPr>
          </a:p>
        </p:txBody>
      </p:sp>
      <p:sp>
        <p:nvSpPr>
          <p:cNvPr id="44" name="PlaceHolder 4"/>
          <p:cNvSpPr>
            <a:spLocks noGrp="1"/>
          </p:cNvSpPr>
          <p:nvPr>
            <p:ph type="ftr"/>
          </p:nvPr>
        </p:nvSpPr>
        <p:spPr>
          <a:xfrm>
            <a:off x="4038480" y="6356520"/>
            <a:ext cx="4114440" cy="364680"/>
          </a:xfrm>
          <a:prstGeom prst="rect">
            <a:avLst/>
          </a:prstGeom>
        </p:spPr>
        <p:txBody>
          <a:bodyPr anchor="ctr">
            <a:noAutofit/>
          </a:bodyPr>
          <a:p>
            <a:endParaRPr b="0" lang="pt-BR" sz="2400" spc="-1" strike="noStrike">
              <a:latin typeface="Times New Roman"/>
            </a:endParaRPr>
          </a:p>
        </p:txBody>
      </p:sp>
      <p:sp>
        <p:nvSpPr>
          <p:cNvPr id="45" name="PlaceHolder 5"/>
          <p:cNvSpPr>
            <a:spLocks noGrp="1"/>
          </p:cNvSpPr>
          <p:nvPr>
            <p:ph type="sldNum"/>
          </p:nvPr>
        </p:nvSpPr>
        <p:spPr>
          <a:xfrm>
            <a:off x="8610480" y="6356520"/>
            <a:ext cx="2742840" cy="364680"/>
          </a:xfrm>
          <a:prstGeom prst="rect">
            <a:avLst/>
          </a:prstGeom>
        </p:spPr>
        <p:txBody>
          <a:bodyPr anchor="ctr">
            <a:noAutofit/>
          </a:bodyPr>
          <a:p>
            <a:pPr algn="r">
              <a:lnSpc>
                <a:spcPct val="100000"/>
              </a:lnSpc>
            </a:pPr>
            <a:fld id="{8052C02C-6623-4B32-9006-540462A2524E}" type="slidenum">
              <a:rPr b="0" lang="pt-BR" sz="1200" spc="-1" strike="noStrike">
                <a:solidFill>
                  <a:srgbClr val="8b8b8b"/>
                </a:solidFill>
                <a:latin typeface="Calibri"/>
              </a:rPr>
              <a:t>&lt;número&gt;</a:t>
            </a:fld>
            <a:endParaRPr b="0" lang="pt-BR" sz="12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slideLayout" Target="../slideLayouts/slideLayout2.xml"/>
</Relationships>
</file>

<file path=ppt/slides/_rels/slide2.xml.rels><?xml version="1.0" encoding="UTF-8"?>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82" name="Imagem 4" descr=""/>
          <p:cNvPicPr/>
          <p:nvPr/>
        </p:nvPicPr>
        <p:blipFill>
          <a:blip r:embed="rId1"/>
          <a:stretch/>
        </p:blipFill>
        <p:spPr>
          <a:xfrm>
            <a:off x="0" y="0"/>
            <a:ext cx="12191760" cy="2249640"/>
          </a:xfrm>
          <a:prstGeom prst="rect">
            <a:avLst/>
          </a:prstGeom>
          <a:ln w="0">
            <a:noFill/>
          </a:ln>
        </p:spPr>
      </p:pic>
      <p:sp>
        <p:nvSpPr>
          <p:cNvPr id="83" name="CustomShape 1"/>
          <p:cNvSpPr/>
          <p:nvPr/>
        </p:nvSpPr>
        <p:spPr>
          <a:xfrm>
            <a:off x="-4436640" y="2808360"/>
            <a:ext cx="21065040" cy="762120"/>
          </a:xfrm>
          <a:prstGeom prst="rect">
            <a:avLst/>
          </a:prstGeom>
          <a:noFill/>
          <a:ln w="0">
            <a:noFill/>
          </a:ln>
        </p:spPr>
        <p:style>
          <a:lnRef idx="0"/>
          <a:fillRef idx="0"/>
          <a:effectRef idx="0"/>
          <a:fontRef idx="minor"/>
        </p:style>
        <p:txBody>
          <a:bodyPr>
            <a:spAutoFit/>
          </a:bodyPr>
          <a:p>
            <a:pPr algn="ctr">
              <a:lnSpc>
                <a:spcPct val="100000"/>
              </a:lnSpc>
              <a:tabLst>
                <a:tab algn="l" pos="0"/>
              </a:tabLst>
            </a:pPr>
            <a:r>
              <a:rPr b="1" lang="pt-BR" sz="4400" spc="-1" strike="noStrike" u="sng">
                <a:solidFill>
                  <a:srgbClr val="0d0d0d"/>
                </a:solidFill>
                <a:uFillTx/>
                <a:latin typeface="Calibri"/>
                <a:ea typeface="Calibri"/>
              </a:rPr>
              <a:t>TÍTULO DO TRABALHO</a:t>
            </a:r>
            <a:endParaRPr b="0" lang="pt-BR" sz="4400" spc="-1" strike="noStrike">
              <a:latin typeface="Arial"/>
            </a:endParaRPr>
          </a:p>
        </p:txBody>
      </p:sp>
      <p:sp>
        <p:nvSpPr>
          <p:cNvPr id="84" name="CustomShape 2"/>
          <p:cNvSpPr/>
          <p:nvPr/>
        </p:nvSpPr>
        <p:spPr>
          <a:xfrm>
            <a:off x="-901800" y="3703320"/>
            <a:ext cx="14127120" cy="701280"/>
          </a:xfrm>
          <a:prstGeom prst="rect">
            <a:avLst/>
          </a:prstGeom>
          <a:noFill/>
          <a:ln w="0">
            <a:noFill/>
          </a:ln>
        </p:spPr>
        <p:style>
          <a:lnRef idx="0"/>
          <a:fillRef idx="0"/>
          <a:effectRef idx="0"/>
          <a:fontRef idx="minor"/>
        </p:style>
        <p:txBody>
          <a:bodyPr>
            <a:spAutoFit/>
          </a:bodyPr>
          <a:p>
            <a:pPr algn="ctr">
              <a:lnSpc>
                <a:spcPct val="100000"/>
              </a:lnSpc>
              <a:tabLst>
                <a:tab algn="l" pos="0"/>
              </a:tabLst>
            </a:pPr>
            <a:r>
              <a:rPr b="1" lang="pt-BR" sz="4000" spc="-1" strike="noStrike">
                <a:solidFill>
                  <a:srgbClr val="2c6ac6"/>
                </a:solidFill>
                <a:latin typeface="Calibri"/>
                <a:ea typeface="Calibri"/>
              </a:rPr>
              <a:t>Autor 1, Autor 2</a:t>
            </a:r>
            <a:endParaRPr b="0" lang="pt-BR" sz="4000" spc="-1" strike="noStrike">
              <a:latin typeface="Arial"/>
            </a:endParaRPr>
          </a:p>
        </p:txBody>
      </p:sp>
      <p:sp>
        <p:nvSpPr>
          <p:cNvPr id="85" name="CustomShape 3"/>
          <p:cNvSpPr/>
          <p:nvPr/>
        </p:nvSpPr>
        <p:spPr>
          <a:xfrm>
            <a:off x="-2131920" y="4505400"/>
            <a:ext cx="16587000" cy="579240"/>
          </a:xfrm>
          <a:prstGeom prst="rect">
            <a:avLst/>
          </a:prstGeom>
          <a:noFill/>
          <a:ln w="0">
            <a:noFill/>
          </a:ln>
        </p:spPr>
        <p:style>
          <a:lnRef idx="0"/>
          <a:fillRef idx="0"/>
          <a:effectRef idx="0"/>
          <a:fontRef idx="minor"/>
        </p:style>
        <p:txBody>
          <a:bodyPr>
            <a:spAutoFit/>
          </a:bodyPr>
          <a:p>
            <a:pPr algn="ctr">
              <a:lnSpc>
                <a:spcPct val="100000"/>
              </a:lnSpc>
              <a:tabLst>
                <a:tab algn="l" pos="0"/>
              </a:tabLst>
            </a:pPr>
            <a:r>
              <a:rPr b="1" lang="pt-BR" sz="3200" spc="-1" strike="noStrike">
                <a:solidFill>
                  <a:srgbClr val="004f8a"/>
                </a:solidFill>
                <a:latin typeface="Calibri"/>
                <a:ea typeface="Calibri"/>
              </a:rPr>
              <a:t>Nome do curso:</a:t>
            </a:r>
            <a:endParaRPr b="0" lang="pt-BR" sz="3200" spc="-1" strike="noStrike">
              <a:latin typeface="Arial"/>
            </a:endParaRPr>
          </a:p>
        </p:txBody>
      </p:sp>
      <p:pic>
        <p:nvPicPr>
          <p:cNvPr id="86" name="Imagem 8" descr=""/>
          <p:cNvPicPr/>
          <p:nvPr/>
        </p:nvPicPr>
        <p:blipFill>
          <a:blip r:embed="rId2"/>
          <a:stretch/>
        </p:blipFill>
        <p:spPr>
          <a:xfrm>
            <a:off x="0" y="5923080"/>
            <a:ext cx="12191760" cy="934560"/>
          </a:xfrm>
          <a:prstGeom prst="rect">
            <a:avLst/>
          </a:prstGeom>
          <a:ln w="0">
            <a:noFill/>
          </a:ln>
        </p:spPr>
      </p:pic>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7" name="CustomShape 1"/>
          <p:cNvSpPr/>
          <p:nvPr/>
        </p:nvSpPr>
        <p:spPr>
          <a:xfrm>
            <a:off x="-5500800" y="233640"/>
            <a:ext cx="14127120" cy="701280"/>
          </a:xfrm>
          <a:prstGeom prst="rect">
            <a:avLst/>
          </a:prstGeom>
          <a:noFill/>
          <a:ln w="0">
            <a:noFill/>
          </a:ln>
        </p:spPr>
        <p:style>
          <a:lnRef idx="0"/>
          <a:fillRef idx="0"/>
          <a:effectRef idx="0"/>
          <a:fontRef idx="minor"/>
        </p:style>
        <p:txBody>
          <a:bodyPr>
            <a:spAutoFit/>
          </a:bodyPr>
          <a:p>
            <a:pPr algn="ctr">
              <a:lnSpc>
                <a:spcPct val="100000"/>
              </a:lnSpc>
              <a:tabLst>
                <a:tab algn="l" pos="0"/>
              </a:tabLst>
            </a:pPr>
            <a:r>
              <a:rPr b="1" lang="pt-BR" sz="4000" spc="-1" strike="noStrike">
                <a:solidFill>
                  <a:srgbClr val="2c6ac6"/>
                </a:solidFill>
                <a:latin typeface="Calibri"/>
                <a:ea typeface="Calibri"/>
              </a:rPr>
              <a:t>Introdução</a:t>
            </a:r>
            <a:endParaRPr b="0" lang="pt-BR" sz="4000" spc="-1" strike="noStrike">
              <a:latin typeface="Arial"/>
            </a:endParaRPr>
          </a:p>
        </p:txBody>
      </p:sp>
      <p:sp>
        <p:nvSpPr>
          <p:cNvPr id="88" name="CustomShape 2"/>
          <p:cNvSpPr/>
          <p:nvPr/>
        </p:nvSpPr>
        <p:spPr>
          <a:xfrm>
            <a:off x="360000" y="941760"/>
            <a:ext cx="11340000" cy="3078000"/>
          </a:xfrm>
          <a:prstGeom prst="rect">
            <a:avLst/>
          </a:prstGeom>
          <a:noFill/>
          <a:ln w="0">
            <a:noFill/>
          </a:ln>
        </p:spPr>
        <p:style>
          <a:lnRef idx="0"/>
          <a:fillRef idx="0"/>
          <a:effectRef idx="0"/>
          <a:fontRef idx="minor"/>
        </p:style>
        <p:txBody>
          <a:bodyPr>
            <a:spAutoFit/>
          </a:bodyPr>
          <a:p>
            <a:pPr algn="just">
              <a:lnSpc>
                <a:spcPct val="100000"/>
              </a:lnSpc>
              <a:tabLst>
                <a:tab algn="l" pos="0"/>
              </a:tabLst>
            </a:pPr>
            <a:r>
              <a:rPr b="0" lang="pt-BR" sz="2800" spc="-1" strike="noStrike">
                <a:solidFill>
                  <a:srgbClr val="000000"/>
                </a:solidFill>
                <a:latin typeface="Arial"/>
                <a:ea typeface="Arial"/>
              </a:rPr>
              <a:t>Lorem ipsum dolor sit amet, consectetur adipiscing elit. In dignissim mauris a orci porttitor blandit. Aliquam maximus et erat ac sollicitudin. Cras ac dolor massa. Nam finibus porttitor nulla, id accumsan odio tincidunt sit amet. Donec eget libero tortor. Etiam in orci at massa interdum semper. Aenean a feugiat magna, in lacinia nibh. Pellentesque pretium ligula vitae massa imperdiet convallis. Morbi ipsum arcu, luctus eu auctor lacinia, elementum in urna. </a:t>
            </a:r>
            <a:endParaRPr b="0" lang="pt-BR" sz="2800" spc="-1" strike="noStrike">
              <a:latin typeface="Arial"/>
            </a:endParaRPr>
          </a:p>
        </p:txBody>
      </p:sp>
      <p:pic>
        <p:nvPicPr>
          <p:cNvPr id="89" name="Imagem 5" descr=""/>
          <p:cNvPicPr/>
          <p:nvPr/>
        </p:nvPicPr>
        <p:blipFill>
          <a:blip r:embed="rId1"/>
          <a:stretch/>
        </p:blipFill>
        <p:spPr>
          <a:xfrm>
            <a:off x="0" y="5923080"/>
            <a:ext cx="12191760" cy="934560"/>
          </a:xfrm>
          <a:prstGeom prst="rect">
            <a:avLst/>
          </a:prstGeom>
          <a:ln w="0">
            <a:noFill/>
          </a:ln>
        </p:spPr>
      </p:pic>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4</TotalTime>
  <Application>LibreOffice/7.0.0.3$Windows_X86_64 LibreOffice_project/8061b3e9204bef6b321a21033174034a5e2ea88e</Application>
  <Words>16</Words>
  <Paragraphs>7</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2023-10-23T23:08:03Z</dcterms:created>
  <dc:creator>Rafael Cortes</dc:creator>
  <dc:description/>
  <dc:language>pt-BR</dc:language>
  <cp:lastModifiedBy/>
  <dcterms:modified xsi:type="dcterms:W3CDTF">2023-10-23T20:30:21Z</dcterms:modified>
  <cp:revision>2</cp:revision>
  <dc:subject/>
  <dc:title>Apresentação do PowerPoint</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0</vt:bool>
  </property>
  <property fmtid="{D5CDD505-2E9C-101B-9397-08002B2CF9AE}" pid="5" name="LinksUpToDate">
    <vt:bool>0</vt:bool>
  </property>
  <property fmtid="{D5CDD505-2E9C-101B-9397-08002B2CF9AE}" pid="6" name="MMClips">
    <vt:i4>0</vt:i4>
  </property>
  <property fmtid="{D5CDD505-2E9C-101B-9397-08002B2CF9AE}" pid="7" name="Notes">
    <vt:i4>0</vt:i4>
  </property>
  <property fmtid="{D5CDD505-2E9C-101B-9397-08002B2CF9AE}" pid="8" name="PresentationFormat">
    <vt:lpwstr>Widescreen</vt:lpwstr>
  </property>
  <property fmtid="{D5CDD505-2E9C-101B-9397-08002B2CF9AE}" pid="9" name="ScaleCrop">
    <vt:bool>0</vt:bool>
  </property>
  <property fmtid="{D5CDD505-2E9C-101B-9397-08002B2CF9AE}" pid="10" name="ShareDoc">
    <vt:bool>0</vt:bool>
  </property>
  <property fmtid="{D5CDD505-2E9C-101B-9397-08002B2CF9AE}" pid="11" name="Slides">
    <vt:i4>2</vt:i4>
  </property>
</Properties>
</file>