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851"/>
    <a:srgbClr val="DAB410"/>
    <a:srgbClr val="004F8A"/>
    <a:srgbClr val="24CA73"/>
    <a:srgbClr val="0F1137"/>
    <a:srgbClr val="2C6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2" autoAdjust="0"/>
  </p:normalViewPr>
  <p:slideViewPr>
    <p:cSldViewPr snapToGrid="0">
      <p:cViewPr>
        <p:scale>
          <a:sx n="23" d="100"/>
          <a:sy n="23" d="100"/>
        </p:scale>
        <p:origin x="2294" y="14"/>
      </p:cViewPr>
      <p:guideLst>
        <p:guide orient="horz" pos="10206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71950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5"/>
            <a:ext cx="18362295" cy="694586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7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2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5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0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7828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7751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02128" y="6128275"/>
            <a:ext cx="11483935" cy="13064382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50322" y="6128275"/>
            <a:ext cx="34091761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8426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2119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54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09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764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019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274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529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784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038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80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50319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698212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6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547" indent="0">
              <a:buNone/>
              <a:defRPr sz="6800" b="1"/>
            </a:lvl2pPr>
            <a:lvl3pPr marL="3085098" indent="0">
              <a:buNone/>
              <a:defRPr sz="6100" b="1"/>
            </a:lvl3pPr>
            <a:lvl4pPr marL="4627645" indent="0">
              <a:buNone/>
              <a:defRPr sz="5400" b="1"/>
            </a:lvl4pPr>
            <a:lvl5pPr marL="6170195" indent="0">
              <a:buNone/>
              <a:defRPr sz="5400" b="1"/>
            </a:lvl5pPr>
            <a:lvl6pPr marL="7712742" indent="0">
              <a:buNone/>
              <a:defRPr sz="5400" b="1"/>
            </a:lvl6pPr>
            <a:lvl7pPr marL="9255290" indent="0">
              <a:buNone/>
              <a:defRPr sz="5400" b="1"/>
            </a:lvl7pPr>
            <a:lvl8pPr marL="10797840" indent="0">
              <a:buNone/>
              <a:defRPr sz="5400" b="1"/>
            </a:lvl8pPr>
            <a:lvl9pPr marL="12340387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5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547" indent="0">
              <a:buNone/>
              <a:defRPr sz="6800" b="1"/>
            </a:lvl2pPr>
            <a:lvl3pPr marL="3085098" indent="0">
              <a:buNone/>
              <a:defRPr sz="6100" b="1"/>
            </a:lvl3pPr>
            <a:lvl4pPr marL="4627645" indent="0">
              <a:buNone/>
              <a:defRPr sz="5400" b="1"/>
            </a:lvl4pPr>
            <a:lvl5pPr marL="6170195" indent="0">
              <a:buNone/>
              <a:defRPr sz="5400" b="1"/>
            </a:lvl5pPr>
            <a:lvl6pPr marL="7712742" indent="0">
              <a:buNone/>
              <a:defRPr sz="5400" b="1"/>
            </a:lvl6pPr>
            <a:lvl7pPr marL="9255290" indent="0">
              <a:buNone/>
              <a:defRPr sz="5400" b="1"/>
            </a:lvl7pPr>
            <a:lvl8pPr marL="10797840" indent="0">
              <a:buNone/>
              <a:defRPr sz="5400" b="1"/>
            </a:lvl8pPr>
            <a:lvl9pPr marL="12340387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5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31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8136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1390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9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6" y="1290168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9" y="6780854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2547" indent="0">
              <a:buNone/>
              <a:defRPr sz="4100"/>
            </a:lvl2pPr>
            <a:lvl3pPr marL="3085098" indent="0">
              <a:buNone/>
              <a:defRPr sz="3400"/>
            </a:lvl3pPr>
            <a:lvl4pPr marL="4627645" indent="0">
              <a:buNone/>
              <a:defRPr sz="3000"/>
            </a:lvl4pPr>
            <a:lvl5pPr marL="6170195" indent="0">
              <a:buNone/>
              <a:defRPr sz="3000"/>
            </a:lvl5pPr>
            <a:lvl6pPr marL="7712742" indent="0">
              <a:buNone/>
              <a:defRPr sz="3000"/>
            </a:lvl6pPr>
            <a:lvl7pPr marL="9255290" indent="0">
              <a:buNone/>
              <a:defRPr sz="3000"/>
            </a:lvl7pPr>
            <a:lvl8pPr marL="10797840" indent="0">
              <a:buNone/>
              <a:defRPr sz="3000"/>
            </a:lvl8pPr>
            <a:lvl9pPr marL="12340387" indent="0">
              <a:buNone/>
              <a:defRPr sz="3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59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547" indent="0">
              <a:buNone/>
              <a:defRPr sz="9500"/>
            </a:lvl2pPr>
            <a:lvl3pPr marL="3085098" indent="0">
              <a:buNone/>
              <a:defRPr sz="8100"/>
            </a:lvl3pPr>
            <a:lvl4pPr marL="4627645" indent="0">
              <a:buNone/>
              <a:defRPr sz="6800"/>
            </a:lvl4pPr>
            <a:lvl5pPr marL="6170195" indent="0">
              <a:buNone/>
              <a:defRPr sz="6800"/>
            </a:lvl5pPr>
            <a:lvl6pPr marL="7712742" indent="0">
              <a:buNone/>
              <a:defRPr sz="6800"/>
            </a:lvl6pPr>
            <a:lvl7pPr marL="9255290" indent="0">
              <a:buNone/>
              <a:defRPr sz="6800"/>
            </a:lvl7pPr>
            <a:lvl8pPr marL="10797840" indent="0">
              <a:buNone/>
              <a:defRPr sz="6800"/>
            </a:lvl8pPr>
            <a:lvl9pPr marL="12340387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547" indent="0">
              <a:buNone/>
              <a:defRPr sz="4100"/>
            </a:lvl2pPr>
            <a:lvl3pPr marL="3085098" indent="0">
              <a:buNone/>
              <a:defRPr sz="3400"/>
            </a:lvl3pPr>
            <a:lvl4pPr marL="4627645" indent="0">
              <a:buNone/>
              <a:defRPr sz="3000"/>
            </a:lvl4pPr>
            <a:lvl5pPr marL="6170195" indent="0">
              <a:buNone/>
              <a:defRPr sz="3000"/>
            </a:lvl5pPr>
            <a:lvl6pPr marL="7712742" indent="0">
              <a:buNone/>
              <a:defRPr sz="3000"/>
            </a:lvl6pPr>
            <a:lvl7pPr marL="9255290" indent="0">
              <a:buNone/>
              <a:defRPr sz="3000"/>
            </a:lvl7pPr>
            <a:lvl8pPr marL="10797840" indent="0">
              <a:buNone/>
              <a:defRPr sz="3000"/>
            </a:lvl8pPr>
            <a:lvl9pPr marL="12340387" indent="0">
              <a:buNone/>
              <a:defRPr sz="3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8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509" tIns="154254" rIns="308509" bIns="15425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560952"/>
            <a:ext cx="19442430" cy="21385175"/>
          </a:xfrm>
          <a:prstGeom prst="rect">
            <a:avLst/>
          </a:prstGeom>
        </p:spPr>
        <p:txBody>
          <a:bodyPr vert="horz" lIns="308509" tIns="154254" rIns="308509" bIns="15425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61"/>
            <a:ext cx="5040630" cy="1725216"/>
          </a:xfrm>
          <a:prstGeom prst="rect">
            <a:avLst/>
          </a:prstGeom>
        </p:spPr>
        <p:txBody>
          <a:bodyPr vert="horz" lIns="308509" tIns="154254" rIns="308509" bIns="154254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3" y="30033761"/>
            <a:ext cx="6840855" cy="1725216"/>
          </a:xfrm>
          <a:prstGeom prst="rect">
            <a:avLst/>
          </a:prstGeom>
        </p:spPr>
        <p:txBody>
          <a:bodyPr vert="horz" lIns="308509" tIns="154254" rIns="308509" bIns="154254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5" y="30033761"/>
            <a:ext cx="5040630" cy="1725216"/>
          </a:xfrm>
          <a:prstGeom prst="rect">
            <a:avLst/>
          </a:prstGeom>
        </p:spPr>
        <p:txBody>
          <a:bodyPr vert="horz" lIns="308509" tIns="154254" rIns="308509" bIns="154254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3085098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913" indent="-1156913" algn="l" defTabSz="30850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640" indent="-964092" algn="l" defTabSz="3085098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373" indent="-771275" algn="l" defTabSz="308509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920" indent="-771275" algn="l" defTabSz="3085098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1467" indent="-771275" algn="l" defTabSz="3085098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8" indent="-771275" algn="l" defTabSz="3085098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6565" indent="-771275" algn="l" defTabSz="3085098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9115" indent="-771275" algn="l" defTabSz="3085098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1662" indent="-771275" algn="l" defTabSz="3085098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547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098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7645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0195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2742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5290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840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0387" algn="l" defTabSz="308509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" y="30758973"/>
            <a:ext cx="21602700" cy="16566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2700" cy="398700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6754729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Google Shape;82;p13"/>
          <p:cNvSpPr txBox="1"/>
          <p:nvPr/>
        </p:nvSpPr>
        <p:spPr>
          <a:xfrm>
            <a:off x="514351" y="8029869"/>
            <a:ext cx="9744074" cy="6124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r>
              <a:rPr lang="pt-BR" sz="2800" dirty="0" err="1"/>
              <a:t>Cras</a:t>
            </a:r>
            <a:r>
              <a:rPr lang="pt-BR" sz="2800" dirty="0"/>
              <a:t> ac </a:t>
            </a:r>
            <a:r>
              <a:rPr lang="pt-BR" sz="2800" dirty="0" err="1"/>
              <a:t>dolor</a:t>
            </a:r>
            <a:r>
              <a:rPr lang="pt-BR" sz="2800" dirty="0"/>
              <a:t> massa. Nam </a:t>
            </a:r>
            <a:r>
              <a:rPr lang="pt-BR" sz="2800" dirty="0" err="1"/>
              <a:t>finibus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, id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odio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libero </a:t>
            </a:r>
            <a:r>
              <a:rPr lang="pt-BR" sz="2800" dirty="0" err="1"/>
              <a:t>tortor</a:t>
            </a:r>
            <a:r>
              <a:rPr lang="pt-BR" sz="2800" dirty="0"/>
              <a:t>. </a:t>
            </a:r>
            <a:r>
              <a:rPr lang="pt-BR" sz="2800" dirty="0" err="1"/>
              <a:t>Etiam</a:t>
            </a:r>
            <a:r>
              <a:rPr lang="pt-BR" sz="2800" dirty="0"/>
              <a:t> in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massa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semper</a:t>
            </a:r>
            <a:r>
              <a:rPr lang="pt-BR" sz="2800" dirty="0"/>
              <a:t>. </a:t>
            </a:r>
            <a:r>
              <a:rPr lang="pt-BR" sz="2800" dirty="0" err="1"/>
              <a:t>Aenean</a:t>
            </a:r>
            <a:r>
              <a:rPr lang="pt-BR" sz="2800" dirty="0"/>
              <a:t> a </a:t>
            </a:r>
            <a:r>
              <a:rPr lang="pt-BR" sz="2800" dirty="0" err="1"/>
              <a:t>feugiat</a:t>
            </a:r>
            <a:r>
              <a:rPr lang="pt-BR" sz="2800" dirty="0"/>
              <a:t> magna, in </a:t>
            </a:r>
            <a:r>
              <a:rPr lang="pt-BR" sz="2800" dirty="0" err="1"/>
              <a:t>lacinia</a:t>
            </a:r>
            <a:r>
              <a:rPr lang="pt-BR" sz="2800" dirty="0"/>
              <a:t> </a:t>
            </a:r>
            <a:r>
              <a:rPr lang="pt-BR" sz="2800" dirty="0" err="1"/>
              <a:t>nibh</a:t>
            </a:r>
            <a:r>
              <a:rPr lang="pt-BR" sz="2800" dirty="0"/>
              <a:t>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pretium</a:t>
            </a:r>
            <a:r>
              <a:rPr lang="pt-BR" sz="2800" dirty="0"/>
              <a:t> </a:t>
            </a:r>
            <a:r>
              <a:rPr lang="pt-BR" sz="2800" dirty="0" err="1"/>
              <a:t>ligula</a:t>
            </a:r>
            <a:r>
              <a:rPr lang="pt-BR" sz="2800" dirty="0"/>
              <a:t> vitae massa </a:t>
            </a:r>
            <a:r>
              <a:rPr lang="pt-BR" sz="2800" dirty="0" err="1"/>
              <a:t>imperdiet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ipsum </a:t>
            </a:r>
            <a:r>
              <a:rPr lang="pt-BR" sz="2800" dirty="0" err="1"/>
              <a:t>arcu</a:t>
            </a:r>
            <a:r>
              <a:rPr lang="pt-BR" sz="2800" dirty="0"/>
              <a:t>, </a:t>
            </a:r>
            <a:r>
              <a:rPr lang="pt-BR" sz="2800" dirty="0" err="1"/>
              <a:t>luctus</a:t>
            </a:r>
            <a:r>
              <a:rPr lang="pt-BR" sz="2800" dirty="0"/>
              <a:t> eu </a:t>
            </a:r>
            <a:r>
              <a:rPr lang="pt-BR" sz="2800" dirty="0" err="1"/>
              <a:t>auctor</a:t>
            </a:r>
            <a:r>
              <a:rPr lang="pt-BR" sz="2800" dirty="0"/>
              <a:t> </a:t>
            </a:r>
            <a:r>
              <a:rPr lang="pt-BR" sz="2800" dirty="0" err="1"/>
              <a:t>lacinia</a:t>
            </a:r>
            <a:r>
              <a:rPr lang="pt-BR" sz="2800" dirty="0"/>
              <a:t>, </a:t>
            </a:r>
            <a:r>
              <a:rPr lang="pt-BR" sz="2800" dirty="0" err="1"/>
              <a:t>elementum</a:t>
            </a:r>
            <a:r>
              <a:rPr lang="pt-BR" sz="2800" dirty="0"/>
              <a:t> in urna.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elementum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habitant</a:t>
            </a:r>
            <a:r>
              <a:rPr lang="pt-BR" sz="2800" dirty="0"/>
              <a:t>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senectus</a:t>
            </a:r>
            <a:r>
              <a:rPr lang="pt-BR" sz="2800" dirty="0"/>
              <a:t> et </a:t>
            </a:r>
            <a:r>
              <a:rPr lang="pt-BR" sz="2800" dirty="0" err="1"/>
              <a:t>netus</a:t>
            </a:r>
            <a:r>
              <a:rPr lang="pt-BR" sz="2800" dirty="0"/>
              <a:t> et </a:t>
            </a:r>
            <a:r>
              <a:rPr lang="pt-BR" sz="2800" dirty="0" err="1"/>
              <a:t>malesuada</a:t>
            </a:r>
            <a:r>
              <a:rPr lang="pt-BR" sz="2800" dirty="0"/>
              <a:t> fames ac </a:t>
            </a:r>
            <a:r>
              <a:rPr lang="pt-BR" sz="2800" dirty="0" err="1"/>
              <a:t>turpis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non </a:t>
            </a:r>
            <a:r>
              <a:rPr lang="pt-BR" sz="2800" dirty="0" err="1"/>
              <a:t>arcu</a:t>
            </a:r>
            <a:r>
              <a:rPr lang="pt-BR" sz="2800" dirty="0"/>
              <a:t> ipsum.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velit</a:t>
            </a:r>
            <a:r>
              <a:rPr lang="pt-BR" sz="2800" dirty="0"/>
              <a:t> </a:t>
            </a:r>
            <a:r>
              <a:rPr lang="pt-BR" sz="2800" dirty="0" err="1"/>
              <a:t>lectus</a:t>
            </a:r>
            <a:r>
              <a:rPr lang="pt-BR" sz="2800" dirty="0"/>
              <a:t>. </a:t>
            </a:r>
            <a:r>
              <a:rPr lang="pt-BR" sz="2800" dirty="0" err="1"/>
              <a:t>Proin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sed</a:t>
            </a:r>
            <a:r>
              <a:rPr lang="pt-BR" sz="2800" dirty="0"/>
              <a:t> </a:t>
            </a:r>
            <a:r>
              <a:rPr lang="pt-BR" sz="2800" dirty="0" err="1"/>
              <a:t>cursus</a:t>
            </a:r>
            <a:r>
              <a:rPr lang="pt-BR" sz="2800" dirty="0"/>
              <a:t>. </a:t>
            </a:r>
            <a:r>
              <a:rPr lang="pt-BR" sz="2800" dirty="0" err="1"/>
              <a:t>Phasellus</a:t>
            </a:r>
            <a:r>
              <a:rPr lang="pt-BR" sz="2800" dirty="0"/>
              <a:t> </a:t>
            </a:r>
            <a:r>
              <a:rPr lang="pt-BR" sz="2800" dirty="0" err="1"/>
              <a:t>sollicitudin</a:t>
            </a:r>
            <a:r>
              <a:rPr lang="pt-BR" sz="2800" dirty="0"/>
              <a:t> ipsum urna, id </a:t>
            </a:r>
            <a:r>
              <a:rPr lang="pt-BR" sz="2800" dirty="0" err="1"/>
              <a:t>aliquet</a:t>
            </a:r>
            <a:r>
              <a:rPr lang="pt-BR" sz="2800" dirty="0"/>
              <a:t> ante </a:t>
            </a:r>
            <a:r>
              <a:rPr lang="pt-BR" sz="2800" dirty="0" err="1"/>
              <a:t>scelerisque</a:t>
            </a:r>
            <a:r>
              <a:rPr lang="pt-BR" sz="2800" dirty="0"/>
              <a:t> ut. Nam </a:t>
            </a:r>
            <a:r>
              <a:rPr lang="pt-BR" sz="2800" dirty="0" err="1"/>
              <a:t>ullamcorper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venenatis</a:t>
            </a:r>
            <a:r>
              <a:rPr lang="pt-BR" sz="2800" dirty="0"/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83;p13"/>
          <p:cNvSpPr txBox="1"/>
          <p:nvPr/>
        </p:nvSpPr>
        <p:spPr>
          <a:xfrm>
            <a:off x="308747" y="4146044"/>
            <a:ext cx="21065354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 b="1" u="sng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84;p13"/>
          <p:cNvSpPr txBox="1"/>
          <p:nvPr/>
        </p:nvSpPr>
        <p:spPr>
          <a:xfrm>
            <a:off x="3777624" y="4969764"/>
            <a:ext cx="14127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4000" b="1" dirty="0" smtClean="0">
                <a:solidFill>
                  <a:srgbClr val="2C6AC6"/>
                </a:solidFill>
                <a:latin typeface="Calibri"/>
                <a:ea typeface="Calibri"/>
                <a:cs typeface="Calibri"/>
                <a:sym typeface="Calibri"/>
              </a:rPr>
              <a:t>Autor 1, Autor 2</a:t>
            </a:r>
            <a:endParaRPr sz="4000" b="1" dirty="0">
              <a:solidFill>
                <a:srgbClr val="2C6A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85;p13"/>
          <p:cNvSpPr txBox="1"/>
          <p:nvPr/>
        </p:nvSpPr>
        <p:spPr>
          <a:xfrm>
            <a:off x="2547774" y="5771835"/>
            <a:ext cx="16587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>
                <a:solidFill>
                  <a:srgbClr val="004F8A"/>
                </a:solidFill>
                <a:latin typeface="Calibri"/>
                <a:ea typeface="Calibri"/>
                <a:cs typeface="Calibri"/>
                <a:sym typeface="Calibri"/>
              </a:rPr>
              <a:t>Nome </a:t>
            </a:r>
            <a:r>
              <a:rPr lang="pt-BR" sz="3200" b="1" dirty="0">
                <a:solidFill>
                  <a:srgbClr val="004F8A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pt-BR" sz="3200" b="1" dirty="0" smtClean="0">
                <a:solidFill>
                  <a:srgbClr val="004F8A"/>
                </a:solidFill>
                <a:latin typeface="Calibri"/>
                <a:ea typeface="Calibri"/>
                <a:cs typeface="Calibri"/>
                <a:sym typeface="Calibri"/>
              </a:rPr>
              <a:t>curso:</a:t>
            </a:r>
            <a:endParaRPr dirty="0">
              <a:solidFill>
                <a:srgbClr val="004F8A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11344275" y="6754729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41580" y="7005266"/>
            <a:ext cx="284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  <a:latin typeface="+mj-lt"/>
              </a:rPr>
              <a:t>INTRODUÇÃO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0" y="14584279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Google Shape;82;p13"/>
          <p:cNvSpPr txBox="1"/>
          <p:nvPr/>
        </p:nvSpPr>
        <p:spPr>
          <a:xfrm>
            <a:off x="514351" y="15859419"/>
            <a:ext cx="974407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641580" y="14834816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  <a:latin typeface="+mj-lt"/>
              </a:rPr>
              <a:t>PROBLEMA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64" name="Retângulo 63"/>
          <p:cNvSpPr/>
          <p:nvPr/>
        </p:nvSpPr>
        <p:spPr>
          <a:xfrm>
            <a:off x="0" y="17587273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Google Shape;82;p13"/>
          <p:cNvSpPr txBox="1"/>
          <p:nvPr/>
        </p:nvSpPr>
        <p:spPr>
          <a:xfrm>
            <a:off x="514351" y="18862413"/>
            <a:ext cx="974407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641580" y="17837810"/>
            <a:ext cx="2053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  <a:latin typeface="+mj-lt"/>
              </a:rPr>
              <a:t>HIPÓTESE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-1" y="20701948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Google Shape;82;p13"/>
          <p:cNvSpPr txBox="1"/>
          <p:nvPr/>
        </p:nvSpPr>
        <p:spPr>
          <a:xfrm>
            <a:off x="514350" y="21977088"/>
            <a:ext cx="974407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41579" y="20952485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  <a:latin typeface="+mj-lt"/>
              </a:rPr>
              <a:t>JUSTIFICATIVA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11614380" y="6945913"/>
            <a:ext cx="367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BB851"/>
                </a:solidFill>
              </a:rPr>
              <a:t>METODOLOGIA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71" name="Google Shape;82;p13"/>
          <p:cNvSpPr txBox="1"/>
          <p:nvPr/>
        </p:nvSpPr>
        <p:spPr>
          <a:xfrm>
            <a:off x="11344275" y="8047709"/>
            <a:ext cx="9744074" cy="6124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r>
              <a:rPr lang="pt-BR" sz="2800" dirty="0" err="1"/>
              <a:t>Cras</a:t>
            </a:r>
            <a:r>
              <a:rPr lang="pt-BR" sz="2800" dirty="0"/>
              <a:t> ac </a:t>
            </a:r>
            <a:r>
              <a:rPr lang="pt-BR" sz="2800" dirty="0" err="1"/>
              <a:t>dolor</a:t>
            </a:r>
            <a:r>
              <a:rPr lang="pt-BR" sz="2800" dirty="0"/>
              <a:t> massa. Nam </a:t>
            </a:r>
            <a:r>
              <a:rPr lang="pt-BR" sz="2800" dirty="0" err="1"/>
              <a:t>finibus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, id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odio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libero </a:t>
            </a:r>
            <a:r>
              <a:rPr lang="pt-BR" sz="2800" dirty="0" err="1"/>
              <a:t>tortor</a:t>
            </a:r>
            <a:r>
              <a:rPr lang="pt-BR" sz="2800" dirty="0"/>
              <a:t>. </a:t>
            </a:r>
            <a:r>
              <a:rPr lang="pt-BR" sz="2800" dirty="0" err="1"/>
              <a:t>Etiam</a:t>
            </a:r>
            <a:r>
              <a:rPr lang="pt-BR" sz="2800" dirty="0"/>
              <a:t> in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massa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semper</a:t>
            </a:r>
            <a:r>
              <a:rPr lang="pt-BR" sz="2800" dirty="0"/>
              <a:t>. </a:t>
            </a:r>
            <a:r>
              <a:rPr lang="pt-BR" sz="2800" dirty="0" err="1"/>
              <a:t>Aenean</a:t>
            </a:r>
            <a:r>
              <a:rPr lang="pt-BR" sz="2800" dirty="0"/>
              <a:t> a </a:t>
            </a:r>
            <a:r>
              <a:rPr lang="pt-BR" sz="2800" dirty="0" err="1"/>
              <a:t>feugiat</a:t>
            </a:r>
            <a:r>
              <a:rPr lang="pt-BR" sz="2800" dirty="0"/>
              <a:t> magna, in </a:t>
            </a:r>
            <a:r>
              <a:rPr lang="pt-BR" sz="2800" dirty="0" err="1"/>
              <a:t>lacinia</a:t>
            </a:r>
            <a:r>
              <a:rPr lang="pt-BR" sz="2800" dirty="0"/>
              <a:t> </a:t>
            </a:r>
            <a:r>
              <a:rPr lang="pt-BR" sz="2800" dirty="0" err="1"/>
              <a:t>nibh</a:t>
            </a:r>
            <a:r>
              <a:rPr lang="pt-BR" sz="2800" dirty="0"/>
              <a:t>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pretium</a:t>
            </a:r>
            <a:r>
              <a:rPr lang="pt-BR" sz="2800" dirty="0"/>
              <a:t> </a:t>
            </a:r>
            <a:r>
              <a:rPr lang="pt-BR" sz="2800" dirty="0" err="1"/>
              <a:t>ligula</a:t>
            </a:r>
            <a:r>
              <a:rPr lang="pt-BR" sz="2800" dirty="0"/>
              <a:t> vitae massa </a:t>
            </a:r>
            <a:r>
              <a:rPr lang="pt-BR" sz="2800" dirty="0" err="1"/>
              <a:t>imperdiet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ipsum </a:t>
            </a:r>
            <a:r>
              <a:rPr lang="pt-BR" sz="2800" dirty="0" err="1"/>
              <a:t>arcu</a:t>
            </a:r>
            <a:r>
              <a:rPr lang="pt-BR" sz="2800" dirty="0"/>
              <a:t>, </a:t>
            </a:r>
            <a:r>
              <a:rPr lang="pt-BR" sz="2800" dirty="0" err="1"/>
              <a:t>luctus</a:t>
            </a:r>
            <a:r>
              <a:rPr lang="pt-BR" sz="2800" dirty="0"/>
              <a:t> eu </a:t>
            </a:r>
            <a:r>
              <a:rPr lang="pt-BR" sz="2800" dirty="0" err="1"/>
              <a:t>auctor</a:t>
            </a:r>
            <a:r>
              <a:rPr lang="pt-BR" sz="2800" dirty="0"/>
              <a:t> </a:t>
            </a:r>
            <a:r>
              <a:rPr lang="pt-BR" sz="2800" dirty="0" err="1"/>
              <a:t>lacinia</a:t>
            </a:r>
            <a:r>
              <a:rPr lang="pt-BR" sz="2800" dirty="0"/>
              <a:t>, </a:t>
            </a:r>
            <a:r>
              <a:rPr lang="pt-BR" sz="2800" dirty="0" err="1"/>
              <a:t>elementum</a:t>
            </a:r>
            <a:r>
              <a:rPr lang="pt-BR" sz="2800" dirty="0"/>
              <a:t> in urna.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elementum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. </a:t>
            </a:r>
            <a:r>
              <a:rPr lang="pt-BR" sz="2800" dirty="0" err="1"/>
              <a:t>Pellentesque</a:t>
            </a:r>
            <a:r>
              <a:rPr lang="pt-BR" sz="2800" dirty="0"/>
              <a:t> </a:t>
            </a:r>
            <a:r>
              <a:rPr lang="pt-BR" sz="2800" dirty="0" err="1"/>
              <a:t>habitant</a:t>
            </a:r>
            <a:r>
              <a:rPr lang="pt-BR" sz="2800" dirty="0"/>
              <a:t>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senectus</a:t>
            </a:r>
            <a:r>
              <a:rPr lang="pt-BR" sz="2800" dirty="0"/>
              <a:t> et </a:t>
            </a:r>
            <a:r>
              <a:rPr lang="pt-BR" sz="2800" dirty="0" err="1"/>
              <a:t>netus</a:t>
            </a:r>
            <a:r>
              <a:rPr lang="pt-BR" sz="2800" dirty="0"/>
              <a:t> et </a:t>
            </a:r>
            <a:r>
              <a:rPr lang="pt-BR" sz="2800" dirty="0" err="1"/>
              <a:t>malesuada</a:t>
            </a:r>
            <a:r>
              <a:rPr lang="pt-BR" sz="2800" dirty="0"/>
              <a:t> fames ac </a:t>
            </a:r>
            <a:r>
              <a:rPr lang="pt-BR" sz="2800" dirty="0" err="1"/>
              <a:t>turpis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non </a:t>
            </a:r>
            <a:r>
              <a:rPr lang="pt-BR" sz="2800" dirty="0" err="1"/>
              <a:t>arcu</a:t>
            </a:r>
            <a:r>
              <a:rPr lang="pt-BR" sz="2800" dirty="0"/>
              <a:t> ipsum.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velit</a:t>
            </a:r>
            <a:r>
              <a:rPr lang="pt-BR" sz="2800" dirty="0"/>
              <a:t> </a:t>
            </a:r>
            <a:r>
              <a:rPr lang="pt-BR" sz="2800" dirty="0" err="1"/>
              <a:t>lectus</a:t>
            </a:r>
            <a:r>
              <a:rPr lang="pt-BR" sz="2800" dirty="0"/>
              <a:t>. </a:t>
            </a:r>
            <a:r>
              <a:rPr lang="pt-BR" sz="2800" dirty="0" err="1"/>
              <a:t>Proin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sed</a:t>
            </a:r>
            <a:r>
              <a:rPr lang="pt-BR" sz="2800" dirty="0"/>
              <a:t> </a:t>
            </a:r>
            <a:r>
              <a:rPr lang="pt-BR" sz="2800" dirty="0" err="1"/>
              <a:t>cursus</a:t>
            </a:r>
            <a:r>
              <a:rPr lang="pt-BR" sz="2800" dirty="0"/>
              <a:t>. </a:t>
            </a:r>
            <a:r>
              <a:rPr lang="pt-BR" sz="2800" dirty="0" err="1"/>
              <a:t>Phasellus</a:t>
            </a:r>
            <a:r>
              <a:rPr lang="pt-BR" sz="2800" dirty="0"/>
              <a:t> </a:t>
            </a:r>
            <a:r>
              <a:rPr lang="pt-BR" sz="2800" dirty="0" err="1"/>
              <a:t>sollicitudin</a:t>
            </a:r>
            <a:r>
              <a:rPr lang="pt-BR" sz="2800" dirty="0"/>
              <a:t> ipsum urna, id </a:t>
            </a:r>
            <a:r>
              <a:rPr lang="pt-BR" sz="2800" dirty="0" err="1"/>
              <a:t>aliquet</a:t>
            </a:r>
            <a:r>
              <a:rPr lang="pt-BR" sz="2800" dirty="0"/>
              <a:t> ante </a:t>
            </a:r>
            <a:r>
              <a:rPr lang="pt-BR" sz="2800" dirty="0" err="1"/>
              <a:t>scelerisque</a:t>
            </a:r>
            <a:r>
              <a:rPr lang="pt-BR" sz="2800" dirty="0"/>
              <a:t> ut. Nam </a:t>
            </a:r>
            <a:r>
              <a:rPr lang="pt-BR" sz="2800" dirty="0" err="1"/>
              <a:t>ullamcorper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venenatis</a:t>
            </a:r>
            <a:r>
              <a:rPr lang="pt-BR" sz="2800" dirty="0"/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344275" y="15229113"/>
            <a:ext cx="9744074" cy="3898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Google Shape;82;p13"/>
          <p:cNvSpPr txBox="1"/>
          <p:nvPr/>
        </p:nvSpPr>
        <p:spPr>
          <a:xfrm>
            <a:off x="11344275" y="19137428"/>
            <a:ext cx="97440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000" dirty="0" smtClean="0">
                <a:ea typeface="Calibri"/>
              </a:rPr>
              <a:t>Fonte</a:t>
            </a:r>
            <a:r>
              <a:rPr lang="pt-BR" sz="2800" dirty="0" smtClean="0">
                <a:ea typeface="Calibri"/>
              </a:rPr>
              <a:t>: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1499" y="23676514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Google Shape;82;p13"/>
          <p:cNvSpPr txBox="1"/>
          <p:nvPr/>
        </p:nvSpPr>
        <p:spPr>
          <a:xfrm>
            <a:off x="525850" y="24951654"/>
            <a:ext cx="974407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53079" y="23927051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  <a:latin typeface="+mj-lt"/>
              </a:rPr>
              <a:t>OBJETIVOS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1329108" y="19859420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11599213" y="20050604"/>
            <a:ext cx="6955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</a:rPr>
              <a:t>RESULTADOS E DISCUSSÕES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33" name="Google Shape;82;p13"/>
          <p:cNvSpPr txBox="1"/>
          <p:nvPr/>
        </p:nvSpPr>
        <p:spPr>
          <a:xfrm>
            <a:off x="11329108" y="21152400"/>
            <a:ext cx="9744074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In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 a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. </a:t>
            </a:r>
            <a:r>
              <a:rPr lang="pt-BR" sz="2800" dirty="0" err="1"/>
              <a:t>Aliquam</a:t>
            </a:r>
            <a:r>
              <a:rPr lang="pt-BR" sz="2800" dirty="0"/>
              <a:t> </a:t>
            </a:r>
            <a:r>
              <a:rPr lang="pt-BR" sz="2800" dirty="0" err="1"/>
              <a:t>maximus</a:t>
            </a:r>
            <a:r>
              <a:rPr lang="pt-BR" sz="2800" dirty="0"/>
              <a:t> et erat ac </a:t>
            </a:r>
            <a:r>
              <a:rPr lang="pt-BR" sz="2800" dirty="0" err="1"/>
              <a:t>sollicitudin</a:t>
            </a:r>
            <a:r>
              <a:rPr lang="pt-BR" sz="2800" dirty="0"/>
              <a:t>. </a:t>
            </a:r>
            <a:r>
              <a:rPr lang="pt-BR" sz="2800" dirty="0" err="1"/>
              <a:t>Cras</a:t>
            </a:r>
            <a:r>
              <a:rPr lang="pt-BR" sz="2800" dirty="0"/>
              <a:t> ac </a:t>
            </a:r>
            <a:r>
              <a:rPr lang="pt-BR" sz="2800" dirty="0" err="1"/>
              <a:t>dolor</a:t>
            </a:r>
            <a:r>
              <a:rPr lang="pt-BR" sz="2800" dirty="0"/>
              <a:t> massa. Nam </a:t>
            </a:r>
            <a:r>
              <a:rPr lang="pt-BR" sz="2800" dirty="0" err="1"/>
              <a:t>finibus</a:t>
            </a:r>
            <a:r>
              <a:rPr lang="pt-BR" sz="2800" dirty="0"/>
              <a:t> </a:t>
            </a:r>
            <a:r>
              <a:rPr lang="pt-BR" sz="2800" dirty="0" err="1"/>
              <a:t>porttitor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, id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odio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libero </a:t>
            </a:r>
            <a:r>
              <a:rPr lang="pt-BR" sz="2800" dirty="0" err="1"/>
              <a:t>tortor</a:t>
            </a:r>
            <a:r>
              <a:rPr lang="pt-BR" sz="2800" dirty="0"/>
              <a:t>. </a:t>
            </a:r>
            <a:r>
              <a:rPr lang="pt-BR" sz="2800" dirty="0" err="1"/>
              <a:t>Etiam</a:t>
            </a:r>
            <a:r>
              <a:rPr lang="pt-BR" sz="2800" dirty="0"/>
              <a:t> in </a:t>
            </a:r>
            <a:r>
              <a:rPr lang="pt-BR" sz="2800" dirty="0" err="1"/>
              <a:t>orci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massa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semper</a:t>
            </a:r>
            <a:r>
              <a:rPr lang="pt-BR" sz="2800" dirty="0"/>
              <a:t>. </a:t>
            </a:r>
            <a:r>
              <a:rPr lang="pt-BR" sz="2800" dirty="0" err="1"/>
              <a:t>Aenean</a:t>
            </a:r>
            <a:r>
              <a:rPr lang="pt-BR" sz="2800" dirty="0"/>
              <a:t> a </a:t>
            </a:r>
            <a:r>
              <a:rPr lang="pt-BR" sz="2800" dirty="0" err="1"/>
              <a:t>feugiat</a:t>
            </a:r>
            <a:r>
              <a:rPr lang="pt-BR" sz="2800" dirty="0"/>
              <a:t> magna, in </a:t>
            </a:r>
            <a:r>
              <a:rPr lang="pt-BR" sz="2800" dirty="0" err="1"/>
              <a:t>lacinia</a:t>
            </a:r>
            <a:r>
              <a:rPr lang="pt-BR" sz="2800" dirty="0"/>
              <a:t> </a:t>
            </a:r>
            <a:r>
              <a:rPr lang="pt-BR" sz="2800" dirty="0" err="1"/>
              <a:t>nibh</a:t>
            </a:r>
            <a:r>
              <a:rPr lang="pt-BR" sz="2800" dirty="0"/>
              <a:t>. Pellentesque pretium ligula vitae massa imperdiet convallis.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329108" y="24761296"/>
            <a:ext cx="10258425" cy="1028700"/>
          </a:xfrm>
          <a:prstGeom prst="rect">
            <a:avLst/>
          </a:prstGeom>
          <a:solidFill>
            <a:srgbClr val="0F1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1599213" y="24952480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BB851"/>
                </a:solidFill>
              </a:rPr>
              <a:t>REFERÊNCIAS</a:t>
            </a:r>
            <a:endParaRPr lang="pt-BR" sz="3600" b="1" dirty="0">
              <a:solidFill>
                <a:srgbClr val="FBB851"/>
              </a:solidFill>
              <a:latin typeface="+mj-lt"/>
            </a:endParaRPr>
          </a:p>
        </p:txBody>
      </p:sp>
      <p:sp>
        <p:nvSpPr>
          <p:cNvPr id="36" name="Google Shape;82;p13"/>
          <p:cNvSpPr txBox="1"/>
          <p:nvPr/>
        </p:nvSpPr>
        <p:spPr>
          <a:xfrm>
            <a:off x="11329108" y="26054276"/>
            <a:ext cx="97440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800" dirty="0" smtClean="0"/>
              <a:t>...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82;p13"/>
          <p:cNvSpPr txBox="1"/>
          <p:nvPr/>
        </p:nvSpPr>
        <p:spPr>
          <a:xfrm>
            <a:off x="11344275" y="14716469"/>
            <a:ext cx="974407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000" dirty="0" smtClean="0">
                <a:ea typeface="Calibri"/>
              </a:rPr>
              <a:t>Figura 1 – Título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475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Raphaella Cordeiro</dc:creator>
  <cp:lastModifiedBy>Rafael Cortes</cp:lastModifiedBy>
  <cp:revision>12</cp:revision>
  <dcterms:modified xsi:type="dcterms:W3CDTF">2023-10-23T22:53:27Z</dcterms:modified>
</cp:coreProperties>
</file>