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21602700" cy="3240405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0206">
          <p15:clr>
            <a:srgbClr val="A4A3A4"/>
          </p15:clr>
        </p15:guide>
        <p15:guide id="2" pos="68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B851"/>
    <a:srgbClr val="DAB410"/>
    <a:srgbClr val="004F8A"/>
    <a:srgbClr val="24CA73"/>
    <a:srgbClr val="0F1137"/>
    <a:srgbClr val="2C6A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22" autoAdjust="0"/>
  </p:normalViewPr>
  <p:slideViewPr>
    <p:cSldViewPr snapToGrid="0">
      <p:cViewPr>
        <p:scale>
          <a:sx n="23" d="100"/>
          <a:sy n="23" d="100"/>
        </p:scale>
        <p:origin x="2294" y="14"/>
      </p:cViewPr>
      <p:guideLst>
        <p:guide orient="horz" pos="10206"/>
        <p:guide pos="680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685800"/>
            <a:ext cx="228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4719502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685800"/>
            <a:ext cx="228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20203" y="10066265"/>
            <a:ext cx="18362295" cy="6945868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40405" y="18362295"/>
            <a:ext cx="15121890" cy="828103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5425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085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6276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1701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7127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2552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797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3403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378288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977512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002128" y="6128275"/>
            <a:ext cx="11483935" cy="130643826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50322" y="6128275"/>
            <a:ext cx="34091761" cy="130643826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8842689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2211965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06464" y="20822605"/>
            <a:ext cx="18362295" cy="6435804"/>
          </a:xfrm>
        </p:spPr>
        <p:txBody>
          <a:bodyPr anchor="t"/>
          <a:lstStyle>
            <a:lvl1pPr algn="l">
              <a:defRPr sz="135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706464" y="13734221"/>
            <a:ext cx="18362295" cy="7088384"/>
          </a:xfrm>
        </p:spPr>
        <p:txBody>
          <a:bodyPr anchor="b"/>
          <a:lstStyle>
            <a:lvl1pPr marL="0" indent="0">
              <a:buNone/>
              <a:defRPr sz="6800">
                <a:solidFill>
                  <a:schemeClr val="tx1">
                    <a:tint val="75000"/>
                  </a:schemeClr>
                </a:solidFill>
              </a:defRPr>
            </a:lvl1pPr>
            <a:lvl2pPr marL="1542547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2pPr>
            <a:lvl3pPr marL="3085098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3pPr>
            <a:lvl4pPr marL="4627645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4pPr>
            <a:lvl5pPr marL="6170195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5pPr>
            <a:lvl6pPr marL="7712742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6pPr>
            <a:lvl7pPr marL="925529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7pPr>
            <a:lvl8pPr marL="1079784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8pPr>
            <a:lvl9pPr marL="12340387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7803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50319" y="35726968"/>
            <a:ext cx="22787848" cy="101045127"/>
          </a:xfrm>
        </p:spPr>
        <p:txBody>
          <a:bodyPr/>
          <a:lstStyle>
            <a:lvl1pPr>
              <a:defRPr sz="9500"/>
            </a:lvl1pPr>
            <a:lvl2pPr>
              <a:defRPr sz="8100"/>
            </a:lvl2pPr>
            <a:lvl3pPr>
              <a:defRPr sz="68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5698212" y="35726968"/>
            <a:ext cx="22787848" cy="101045127"/>
          </a:xfrm>
        </p:spPr>
        <p:txBody>
          <a:bodyPr/>
          <a:lstStyle>
            <a:lvl1pPr>
              <a:defRPr sz="9500"/>
            </a:lvl1pPr>
            <a:lvl2pPr>
              <a:defRPr sz="8100"/>
            </a:lvl2pPr>
            <a:lvl3pPr>
              <a:defRPr sz="68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0677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80135" y="1297665"/>
            <a:ext cx="19442430" cy="5400675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80135" y="7253409"/>
            <a:ext cx="9544944" cy="3022875"/>
          </a:xfrm>
        </p:spPr>
        <p:txBody>
          <a:bodyPr anchor="b"/>
          <a:lstStyle>
            <a:lvl1pPr marL="0" indent="0">
              <a:buNone/>
              <a:defRPr sz="8100" b="1"/>
            </a:lvl1pPr>
            <a:lvl2pPr marL="1542547" indent="0">
              <a:buNone/>
              <a:defRPr sz="6800" b="1"/>
            </a:lvl2pPr>
            <a:lvl3pPr marL="3085098" indent="0">
              <a:buNone/>
              <a:defRPr sz="6100" b="1"/>
            </a:lvl3pPr>
            <a:lvl4pPr marL="4627645" indent="0">
              <a:buNone/>
              <a:defRPr sz="5400" b="1"/>
            </a:lvl4pPr>
            <a:lvl5pPr marL="6170195" indent="0">
              <a:buNone/>
              <a:defRPr sz="5400" b="1"/>
            </a:lvl5pPr>
            <a:lvl6pPr marL="7712742" indent="0">
              <a:buNone/>
              <a:defRPr sz="5400" b="1"/>
            </a:lvl6pPr>
            <a:lvl7pPr marL="9255290" indent="0">
              <a:buNone/>
              <a:defRPr sz="5400" b="1"/>
            </a:lvl7pPr>
            <a:lvl8pPr marL="10797840" indent="0">
              <a:buNone/>
              <a:defRPr sz="5400" b="1"/>
            </a:lvl8pPr>
            <a:lvl9pPr marL="12340387" indent="0">
              <a:buNone/>
              <a:defRPr sz="54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080135" y="10276284"/>
            <a:ext cx="9544944" cy="18669836"/>
          </a:xfrm>
        </p:spPr>
        <p:txBody>
          <a:bodyPr/>
          <a:lstStyle>
            <a:lvl1pPr>
              <a:defRPr sz="8100"/>
            </a:lvl1pPr>
            <a:lvl2pPr>
              <a:defRPr sz="6800"/>
            </a:lvl2pPr>
            <a:lvl3pPr>
              <a:defRPr sz="6100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0973875" y="7253409"/>
            <a:ext cx="9548693" cy="3022875"/>
          </a:xfrm>
        </p:spPr>
        <p:txBody>
          <a:bodyPr anchor="b"/>
          <a:lstStyle>
            <a:lvl1pPr marL="0" indent="0">
              <a:buNone/>
              <a:defRPr sz="8100" b="1"/>
            </a:lvl1pPr>
            <a:lvl2pPr marL="1542547" indent="0">
              <a:buNone/>
              <a:defRPr sz="6800" b="1"/>
            </a:lvl2pPr>
            <a:lvl3pPr marL="3085098" indent="0">
              <a:buNone/>
              <a:defRPr sz="6100" b="1"/>
            </a:lvl3pPr>
            <a:lvl4pPr marL="4627645" indent="0">
              <a:buNone/>
              <a:defRPr sz="5400" b="1"/>
            </a:lvl4pPr>
            <a:lvl5pPr marL="6170195" indent="0">
              <a:buNone/>
              <a:defRPr sz="5400" b="1"/>
            </a:lvl5pPr>
            <a:lvl6pPr marL="7712742" indent="0">
              <a:buNone/>
              <a:defRPr sz="5400" b="1"/>
            </a:lvl6pPr>
            <a:lvl7pPr marL="9255290" indent="0">
              <a:buNone/>
              <a:defRPr sz="5400" b="1"/>
            </a:lvl7pPr>
            <a:lvl8pPr marL="10797840" indent="0">
              <a:buNone/>
              <a:defRPr sz="5400" b="1"/>
            </a:lvl8pPr>
            <a:lvl9pPr marL="12340387" indent="0">
              <a:buNone/>
              <a:defRPr sz="54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0973875" y="10276284"/>
            <a:ext cx="9548693" cy="18669836"/>
          </a:xfrm>
        </p:spPr>
        <p:txBody>
          <a:bodyPr/>
          <a:lstStyle>
            <a:lvl1pPr>
              <a:defRPr sz="8100"/>
            </a:lvl1pPr>
            <a:lvl2pPr>
              <a:defRPr sz="6800"/>
            </a:lvl2pPr>
            <a:lvl3pPr>
              <a:defRPr sz="6100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6310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0813656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0139037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80139" y="1290161"/>
            <a:ext cx="7107139" cy="5490686"/>
          </a:xfrm>
        </p:spPr>
        <p:txBody>
          <a:bodyPr anchor="b"/>
          <a:lstStyle>
            <a:lvl1pPr algn="l">
              <a:defRPr sz="68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446056" y="1290168"/>
            <a:ext cx="12076509" cy="27655959"/>
          </a:xfrm>
        </p:spPr>
        <p:txBody>
          <a:bodyPr/>
          <a:lstStyle>
            <a:lvl1pPr>
              <a:defRPr sz="10800"/>
            </a:lvl1pPr>
            <a:lvl2pPr>
              <a:defRPr sz="9500"/>
            </a:lvl2pPr>
            <a:lvl3pPr>
              <a:defRPr sz="8100"/>
            </a:lvl3pPr>
            <a:lvl4pPr>
              <a:defRPr sz="6800"/>
            </a:lvl4pPr>
            <a:lvl5pPr>
              <a:defRPr sz="6800"/>
            </a:lvl5pPr>
            <a:lvl6pPr>
              <a:defRPr sz="6800"/>
            </a:lvl6pPr>
            <a:lvl7pPr>
              <a:defRPr sz="6800"/>
            </a:lvl7pPr>
            <a:lvl8pPr>
              <a:defRPr sz="6800"/>
            </a:lvl8pPr>
            <a:lvl9pPr>
              <a:defRPr sz="6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080139" y="6780854"/>
            <a:ext cx="7107139" cy="22165273"/>
          </a:xfrm>
        </p:spPr>
        <p:txBody>
          <a:bodyPr/>
          <a:lstStyle>
            <a:lvl1pPr marL="0" indent="0">
              <a:buNone/>
              <a:defRPr sz="4700"/>
            </a:lvl1pPr>
            <a:lvl2pPr marL="1542547" indent="0">
              <a:buNone/>
              <a:defRPr sz="4100"/>
            </a:lvl2pPr>
            <a:lvl3pPr marL="3085098" indent="0">
              <a:buNone/>
              <a:defRPr sz="3400"/>
            </a:lvl3pPr>
            <a:lvl4pPr marL="4627645" indent="0">
              <a:buNone/>
              <a:defRPr sz="3000"/>
            </a:lvl4pPr>
            <a:lvl5pPr marL="6170195" indent="0">
              <a:buNone/>
              <a:defRPr sz="3000"/>
            </a:lvl5pPr>
            <a:lvl6pPr marL="7712742" indent="0">
              <a:buNone/>
              <a:defRPr sz="3000"/>
            </a:lvl6pPr>
            <a:lvl7pPr marL="9255290" indent="0">
              <a:buNone/>
              <a:defRPr sz="3000"/>
            </a:lvl7pPr>
            <a:lvl8pPr marL="10797840" indent="0">
              <a:buNone/>
              <a:defRPr sz="3000"/>
            </a:lvl8pPr>
            <a:lvl9pPr marL="12340387" indent="0">
              <a:buNone/>
              <a:defRPr sz="3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6590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34280" y="22682835"/>
            <a:ext cx="12961620" cy="2677837"/>
          </a:xfrm>
        </p:spPr>
        <p:txBody>
          <a:bodyPr anchor="b"/>
          <a:lstStyle>
            <a:lvl1pPr algn="l">
              <a:defRPr sz="68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234280" y="2895362"/>
            <a:ext cx="12961620" cy="19442430"/>
          </a:xfrm>
        </p:spPr>
        <p:txBody>
          <a:bodyPr/>
          <a:lstStyle>
            <a:lvl1pPr marL="0" indent="0">
              <a:buNone/>
              <a:defRPr sz="10800"/>
            </a:lvl1pPr>
            <a:lvl2pPr marL="1542547" indent="0">
              <a:buNone/>
              <a:defRPr sz="9500"/>
            </a:lvl2pPr>
            <a:lvl3pPr marL="3085098" indent="0">
              <a:buNone/>
              <a:defRPr sz="8100"/>
            </a:lvl3pPr>
            <a:lvl4pPr marL="4627645" indent="0">
              <a:buNone/>
              <a:defRPr sz="6800"/>
            </a:lvl4pPr>
            <a:lvl5pPr marL="6170195" indent="0">
              <a:buNone/>
              <a:defRPr sz="6800"/>
            </a:lvl5pPr>
            <a:lvl6pPr marL="7712742" indent="0">
              <a:buNone/>
              <a:defRPr sz="6800"/>
            </a:lvl6pPr>
            <a:lvl7pPr marL="9255290" indent="0">
              <a:buNone/>
              <a:defRPr sz="6800"/>
            </a:lvl7pPr>
            <a:lvl8pPr marL="10797840" indent="0">
              <a:buNone/>
              <a:defRPr sz="6800"/>
            </a:lvl8pPr>
            <a:lvl9pPr marL="12340387" indent="0">
              <a:buNone/>
              <a:defRPr sz="68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234280" y="25360672"/>
            <a:ext cx="12961620" cy="3802973"/>
          </a:xfrm>
        </p:spPr>
        <p:txBody>
          <a:bodyPr/>
          <a:lstStyle>
            <a:lvl1pPr marL="0" indent="0">
              <a:buNone/>
              <a:defRPr sz="4700"/>
            </a:lvl1pPr>
            <a:lvl2pPr marL="1542547" indent="0">
              <a:buNone/>
              <a:defRPr sz="4100"/>
            </a:lvl2pPr>
            <a:lvl3pPr marL="3085098" indent="0">
              <a:buNone/>
              <a:defRPr sz="3400"/>
            </a:lvl3pPr>
            <a:lvl4pPr marL="4627645" indent="0">
              <a:buNone/>
              <a:defRPr sz="3000"/>
            </a:lvl4pPr>
            <a:lvl5pPr marL="6170195" indent="0">
              <a:buNone/>
              <a:defRPr sz="3000"/>
            </a:lvl5pPr>
            <a:lvl6pPr marL="7712742" indent="0">
              <a:buNone/>
              <a:defRPr sz="3000"/>
            </a:lvl6pPr>
            <a:lvl7pPr marL="9255290" indent="0">
              <a:buNone/>
              <a:defRPr sz="3000"/>
            </a:lvl7pPr>
            <a:lvl8pPr marL="10797840" indent="0">
              <a:buNone/>
              <a:defRPr sz="3000"/>
            </a:lvl8pPr>
            <a:lvl9pPr marL="12340387" indent="0">
              <a:buNone/>
              <a:defRPr sz="3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9896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080135" y="1297665"/>
            <a:ext cx="19442430" cy="5400675"/>
          </a:xfrm>
          <a:prstGeom prst="rect">
            <a:avLst/>
          </a:prstGeom>
        </p:spPr>
        <p:txBody>
          <a:bodyPr vert="horz" lIns="308509" tIns="154254" rIns="308509" bIns="154254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80135" y="7560952"/>
            <a:ext cx="19442430" cy="21385175"/>
          </a:xfrm>
          <a:prstGeom prst="rect">
            <a:avLst/>
          </a:prstGeom>
        </p:spPr>
        <p:txBody>
          <a:bodyPr vert="horz" lIns="308509" tIns="154254" rIns="308509" bIns="154254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080135" y="30033761"/>
            <a:ext cx="5040630" cy="1725216"/>
          </a:xfrm>
          <a:prstGeom prst="rect">
            <a:avLst/>
          </a:prstGeom>
        </p:spPr>
        <p:txBody>
          <a:bodyPr vert="horz" lIns="308509" tIns="154254" rIns="308509" bIns="154254" rtlCol="0" anchor="ctr"/>
          <a:lstStyle>
            <a:lvl1pPr algn="l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380923" y="30033761"/>
            <a:ext cx="6840855" cy="1725216"/>
          </a:xfrm>
          <a:prstGeom prst="rect">
            <a:avLst/>
          </a:prstGeom>
        </p:spPr>
        <p:txBody>
          <a:bodyPr vert="horz" lIns="308509" tIns="154254" rIns="308509" bIns="154254" rtlCol="0" anchor="ctr"/>
          <a:lstStyle>
            <a:lvl1pPr algn="ct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5481935" y="30033761"/>
            <a:ext cx="5040630" cy="1725216"/>
          </a:xfrm>
          <a:prstGeom prst="rect">
            <a:avLst/>
          </a:prstGeom>
        </p:spPr>
        <p:txBody>
          <a:bodyPr vert="horz" lIns="308509" tIns="154254" rIns="308509" bIns="154254" rtlCol="0" anchor="ctr"/>
          <a:lstStyle>
            <a:lvl1pPr algn="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9809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3085098" rtl="0" eaLnBrk="1" latinLnBrk="0" hangingPunct="1">
        <a:spcBef>
          <a:spcPct val="0"/>
        </a:spcBef>
        <a:buNone/>
        <a:defRPr sz="1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56913" indent="-1156913" algn="l" defTabSz="3085098" rtl="0" eaLnBrk="1" latinLnBrk="0" hangingPunct="1">
        <a:spcBef>
          <a:spcPct val="20000"/>
        </a:spcBef>
        <a:buFont typeface="Arial" pitchFamily="34" charset="0"/>
        <a:buChar char="•"/>
        <a:defRPr sz="10800" kern="1200">
          <a:solidFill>
            <a:schemeClr val="tx1"/>
          </a:solidFill>
          <a:latin typeface="+mn-lt"/>
          <a:ea typeface="+mn-ea"/>
          <a:cs typeface="+mn-cs"/>
        </a:defRPr>
      </a:lvl1pPr>
      <a:lvl2pPr marL="2506640" indent="-964092" algn="l" defTabSz="3085098" rtl="0" eaLnBrk="1" latinLnBrk="0" hangingPunct="1">
        <a:spcBef>
          <a:spcPct val="20000"/>
        </a:spcBef>
        <a:buFont typeface="Arial" pitchFamily="34" charset="0"/>
        <a:buChar char="–"/>
        <a:defRPr sz="9500" kern="1200">
          <a:solidFill>
            <a:schemeClr val="tx1"/>
          </a:solidFill>
          <a:latin typeface="+mn-lt"/>
          <a:ea typeface="+mn-ea"/>
          <a:cs typeface="+mn-cs"/>
        </a:defRPr>
      </a:lvl2pPr>
      <a:lvl3pPr marL="3856373" indent="-771275" algn="l" defTabSz="3085098" rtl="0" eaLnBrk="1" latinLnBrk="0" hangingPunct="1">
        <a:spcBef>
          <a:spcPct val="20000"/>
        </a:spcBef>
        <a:buFont typeface="Arial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3pPr>
      <a:lvl4pPr marL="5398920" indent="-771275" algn="l" defTabSz="3085098" rtl="0" eaLnBrk="1" latinLnBrk="0" hangingPunct="1">
        <a:spcBef>
          <a:spcPct val="20000"/>
        </a:spcBef>
        <a:buFont typeface="Arial" pitchFamily="34" charset="0"/>
        <a:buChar char="–"/>
        <a:defRPr sz="6800" kern="1200">
          <a:solidFill>
            <a:schemeClr val="tx1"/>
          </a:solidFill>
          <a:latin typeface="+mn-lt"/>
          <a:ea typeface="+mn-ea"/>
          <a:cs typeface="+mn-cs"/>
        </a:defRPr>
      </a:lvl4pPr>
      <a:lvl5pPr marL="6941467" indent="-771275" algn="l" defTabSz="3085098" rtl="0" eaLnBrk="1" latinLnBrk="0" hangingPunct="1">
        <a:spcBef>
          <a:spcPct val="20000"/>
        </a:spcBef>
        <a:buFont typeface="Arial" pitchFamily="34" charset="0"/>
        <a:buChar char="»"/>
        <a:defRPr sz="6800" kern="1200">
          <a:solidFill>
            <a:schemeClr val="tx1"/>
          </a:solidFill>
          <a:latin typeface="+mn-lt"/>
          <a:ea typeface="+mn-ea"/>
          <a:cs typeface="+mn-cs"/>
        </a:defRPr>
      </a:lvl5pPr>
      <a:lvl6pPr marL="8484018" indent="-771275" algn="l" defTabSz="3085098" rtl="0" eaLnBrk="1" latinLnBrk="0" hangingPunct="1">
        <a:spcBef>
          <a:spcPct val="20000"/>
        </a:spcBef>
        <a:buFont typeface="Arial" pitchFamily="34" charset="0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6pPr>
      <a:lvl7pPr marL="10026565" indent="-771275" algn="l" defTabSz="3085098" rtl="0" eaLnBrk="1" latinLnBrk="0" hangingPunct="1">
        <a:spcBef>
          <a:spcPct val="20000"/>
        </a:spcBef>
        <a:buFont typeface="Arial" pitchFamily="34" charset="0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7pPr>
      <a:lvl8pPr marL="11569115" indent="-771275" algn="l" defTabSz="3085098" rtl="0" eaLnBrk="1" latinLnBrk="0" hangingPunct="1">
        <a:spcBef>
          <a:spcPct val="20000"/>
        </a:spcBef>
        <a:buFont typeface="Arial" pitchFamily="34" charset="0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8pPr>
      <a:lvl9pPr marL="13111662" indent="-771275" algn="l" defTabSz="3085098" rtl="0" eaLnBrk="1" latinLnBrk="0" hangingPunct="1">
        <a:spcBef>
          <a:spcPct val="20000"/>
        </a:spcBef>
        <a:buFont typeface="Arial" pitchFamily="34" charset="0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085098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1pPr>
      <a:lvl2pPr marL="1542547" algn="l" defTabSz="3085098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2pPr>
      <a:lvl3pPr marL="3085098" algn="l" defTabSz="3085098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3pPr>
      <a:lvl4pPr marL="4627645" algn="l" defTabSz="3085098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4pPr>
      <a:lvl5pPr marL="6170195" algn="l" defTabSz="3085098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5pPr>
      <a:lvl6pPr marL="7712742" algn="l" defTabSz="3085098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6pPr>
      <a:lvl7pPr marL="9255290" algn="l" defTabSz="3085098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7pPr>
      <a:lvl8pPr marL="10797840" algn="l" defTabSz="3085098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8pPr>
      <a:lvl9pPr marL="12340387" algn="l" defTabSz="3085098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99" y="30758973"/>
            <a:ext cx="21602700" cy="1656648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602700" cy="3987001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0" y="6754729"/>
            <a:ext cx="10258425" cy="1028700"/>
          </a:xfrm>
          <a:prstGeom prst="rect">
            <a:avLst/>
          </a:prstGeom>
          <a:solidFill>
            <a:srgbClr val="0F11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9" name="Google Shape;82;p13"/>
          <p:cNvSpPr txBox="1"/>
          <p:nvPr/>
        </p:nvSpPr>
        <p:spPr>
          <a:xfrm>
            <a:off x="514351" y="8029869"/>
            <a:ext cx="9744074" cy="6124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just"/>
            <a:r>
              <a:rPr lang="pt-BR" sz="2800" dirty="0" err="1"/>
              <a:t>Lorem</a:t>
            </a:r>
            <a:r>
              <a:rPr lang="pt-BR" sz="2800" dirty="0"/>
              <a:t> ipsum </a:t>
            </a:r>
            <a:r>
              <a:rPr lang="pt-BR" sz="2800" dirty="0" err="1"/>
              <a:t>dolor</a:t>
            </a:r>
            <a:r>
              <a:rPr lang="pt-BR" sz="2800" dirty="0"/>
              <a:t> </a:t>
            </a:r>
            <a:r>
              <a:rPr lang="pt-BR" sz="2800" dirty="0" err="1"/>
              <a:t>sit</a:t>
            </a:r>
            <a:r>
              <a:rPr lang="pt-BR" sz="2800" dirty="0"/>
              <a:t> </a:t>
            </a:r>
            <a:r>
              <a:rPr lang="pt-BR" sz="2800" dirty="0" err="1"/>
              <a:t>amet</a:t>
            </a:r>
            <a:r>
              <a:rPr lang="pt-BR" sz="2800" dirty="0"/>
              <a:t>, </a:t>
            </a:r>
            <a:r>
              <a:rPr lang="pt-BR" sz="2800" dirty="0" err="1"/>
              <a:t>consectetur</a:t>
            </a:r>
            <a:r>
              <a:rPr lang="pt-BR" sz="2800" dirty="0"/>
              <a:t> </a:t>
            </a:r>
            <a:r>
              <a:rPr lang="pt-BR" sz="2800" dirty="0" err="1"/>
              <a:t>adipiscing</a:t>
            </a:r>
            <a:r>
              <a:rPr lang="pt-BR" sz="2800" dirty="0"/>
              <a:t> </a:t>
            </a:r>
            <a:r>
              <a:rPr lang="pt-BR" sz="2800" dirty="0" err="1"/>
              <a:t>elit</a:t>
            </a:r>
            <a:r>
              <a:rPr lang="pt-BR" sz="2800" dirty="0"/>
              <a:t>. In </a:t>
            </a:r>
            <a:r>
              <a:rPr lang="pt-BR" sz="2800" dirty="0" err="1"/>
              <a:t>dignissim</a:t>
            </a:r>
            <a:r>
              <a:rPr lang="pt-BR" sz="2800" dirty="0"/>
              <a:t> </a:t>
            </a:r>
            <a:r>
              <a:rPr lang="pt-BR" sz="2800" dirty="0" err="1"/>
              <a:t>mauris</a:t>
            </a:r>
            <a:r>
              <a:rPr lang="pt-BR" sz="2800" dirty="0"/>
              <a:t> a </a:t>
            </a:r>
            <a:r>
              <a:rPr lang="pt-BR" sz="2800" dirty="0" err="1"/>
              <a:t>orci</a:t>
            </a:r>
            <a:r>
              <a:rPr lang="pt-BR" sz="2800" dirty="0"/>
              <a:t> </a:t>
            </a:r>
            <a:r>
              <a:rPr lang="pt-BR" sz="2800" dirty="0" err="1"/>
              <a:t>porttitor</a:t>
            </a:r>
            <a:r>
              <a:rPr lang="pt-BR" sz="2800" dirty="0"/>
              <a:t> </a:t>
            </a:r>
            <a:r>
              <a:rPr lang="pt-BR" sz="2800" dirty="0" err="1"/>
              <a:t>blandit</a:t>
            </a:r>
            <a:r>
              <a:rPr lang="pt-BR" sz="2800" dirty="0"/>
              <a:t>. </a:t>
            </a:r>
            <a:r>
              <a:rPr lang="pt-BR" sz="2800" dirty="0" err="1"/>
              <a:t>Aliquam</a:t>
            </a:r>
            <a:r>
              <a:rPr lang="pt-BR" sz="2800" dirty="0"/>
              <a:t> </a:t>
            </a:r>
            <a:r>
              <a:rPr lang="pt-BR" sz="2800" dirty="0" err="1"/>
              <a:t>maximus</a:t>
            </a:r>
            <a:r>
              <a:rPr lang="pt-BR" sz="2800" dirty="0"/>
              <a:t> et erat ac </a:t>
            </a:r>
            <a:r>
              <a:rPr lang="pt-BR" sz="2800" dirty="0" err="1"/>
              <a:t>sollicitudin</a:t>
            </a:r>
            <a:r>
              <a:rPr lang="pt-BR" sz="2800" dirty="0"/>
              <a:t>. </a:t>
            </a:r>
            <a:r>
              <a:rPr lang="pt-BR" sz="2800" dirty="0" err="1"/>
              <a:t>Cras</a:t>
            </a:r>
            <a:r>
              <a:rPr lang="pt-BR" sz="2800" dirty="0"/>
              <a:t> ac </a:t>
            </a:r>
            <a:r>
              <a:rPr lang="pt-BR" sz="2800" dirty="0" err="1"/>
              <a:t>dolor</a:t>
            </a:r>
            <a:r>
              <a:rPr lang="pt-BR" sz="2800" dirty="0"/>
              <a:t> massa. Nam </a:t>
            </a:r>
            <a:r>
              <a:rPr lang="pt-BR" sz="2800" dirty="0" err="1"/>
              <a:t>finibus</a:t>
            </a:r>
            <a:r>
              <a:rPr lang="pt-BR" sz="2800" dirty="0"/>
              <a:t> </a:t>
            </a:r>
            <a:r>
              <a:rPr lang="pt-BR" sz="2800" dirty="0" err="1"/>
              <a:t>porttitor</a:t>
            </a:r>
            <a:r>
              <a:rPr lang="pt-BR" sz="2800" dirty="0"/>
              <a:t> </a:t>
            </a:r>
            <a:r>
              <a:rPr lang="pt-BR" sz="2800" dirty="0" err="1"/>
              <a:t>nulla</a:t>
            </a:r>
            <a:r>
              <a:rPr lang="pt-BR" sz="2800" dirty="0"/>
              <a:t>, id </a:t>
            </a:r>
            <a:r>
              <a:rPr lang="pt-BR" sz="2800" dirty="0" err="1"/>
              <a:t>accumsan</a:t>
            </a:r>
            <a:r>
              <a:rPr lang="pt-BR" sz="2800" dirty="0"/>
              <a:t> </a:t>
            </a:r>
            <a:r>
              <a:rPr lang="pt-BR" sz="2800" dirty="0" err="1"/>
              <a:t>odio</a:t>
            </a:r>
            <a:r>
              <a:rPr lang="pt-BR" sz="2800" dirty="0"/>
              <a:t> </a:t>
            </a:r>
            <a:r>
              <a:rPr lang="pt-BR" sz="2800" dirty="0" err="1"/>
              <a:t>tincidunt</a:t>
            </a:r>
            <a:r>
              <a:rPr lang="pt-BR" sz="2800" dirty="0"/>
              <a:t> </a:t>
            </a:r>
            <a:r>
              <a:rPr lang="pt-BR" sz="2800" dirty="0" err="1"/>
              <a:t>sit</a:t>
            </a:r>
            <a:r>
              <a:rPr lang="pt-BR" sz="2800" dirty="0"/>
              <a:t> </a:t>
            </a:r>
            <a:r>
              <a:rPr lang="pt-BR" sz="2800" dirty="0" err="1"/>
              <a:t>amet</a:t>
            </a:r>
            <a:r>
              <a:rPr lang="pt-BR" sz="2800" dirty="0"/>
              <a:t>. </a:t>
            </a:r>
            <a:r>
              <a:rPr lang="pt-BR" sz="2800" dirty="0" err="1"/>
              <a:t>Donec</a:t>
            </a:r>
            <a:r>
              <a:rPr lang="pt-BR" sz="2800" dirty="0"/>
              <a:t> </a:t>
            </a:r>
            <a:r>
              <a:rPr lang="pt-BR" sz="2800" dirty="0" err="1"/>
              <a:t>eget</a:t>
            </a:r>
            <a:r>
              <a:rPr lang="pt-BR" sz="2800" dirty="0"/>
              <a:t> libero </a:t>
            </a:r>
            <a:r>
              <a:rPr lang="pt-BR" sz="2800" dirty="0" err="1"/>
              <a:t>tortor</a:t>
            </a:r>
            <a:r>
              <a:rPr lang="pt-BR" sz="2800" dirty="0"/>
              <a:t>. </a:t>
            </a:r>
            <a:r>
              <a:rPr lang="pt-BR" sz="2800" dirty="0" err="1"/>
              <a:t>Etiam</a:t>
            </a:r>
            <a:r>
              <a:rPr lang="pt-BR" sz="2800" dirty="0"/>
              <a:t> in </a:t>
            </a:r>
            <a:r>
              <a:rPr lang="pt-BR" sz="2800" dirty="0" err="1"/>
              <a:t>orci</a:t>
            </a:r>
            <a:r>
              <a:rPr lang="pt-BR" sz="2800" dirty="0"/>
              <a:t> </a:t>
            </a:r>
            <a:r>
              <a:rPr lang="pt-BR" sz="2800" dirty="0" err="1"/>
              <a:t>at</a:t>
            </a:r>
            <a:r>
              <a:rPr lang="pt-BR" sz="2800" dirty="0"/>
              <a:t> massa </a:t>
            </a:r>
            <a:r>
              <a:rPr lang="pt-BR" sz="2800" dirty="0" err="1"/>
              <a:t>interdum</a:t>
            </a:r>
            <a:r>
              <a:rPr lang="pt-BR" sz="2800" dirty="0"/>
              <a:t> </a:t>
            </a:r>
            <a:r>
              <a:rPr lang="pt-BR" sz="2800" dirty="0" err="1"/>
              <a:t>semper</a:t>
            </a:r>
            <a:r>
              <a:rPr lang="pt-BR" sz="2800" dirty="0"/>
              <a:t>. </a:t>
            </a:r>
            <a:r>
              <a:rPr lang="pt-BR" sz="2800" dirty="0" err="1"/>
              <a:t>Aenean</a:t>
            </a:r>
            <a:r>
              <a:rPr lang="pt-BR" sz="2800" dirty="0"/>
              <a:t> a </a:t>
            </a:r>
            <a:r>
              <a:rPr lang="pt-BR" sz="2800" dirty="0" err="1"/>
              <a:t>feugiat</a:t>
            </a:r>
            <a:r>
              <a:rPr lang="pt-BR" sz="2800" dirty="0"/>
              <a:t> magna, in </a:t>
            </a:r>
            <a:r>
              <a:rPr lang="pt-BR" sz="2800" dirty="0" err="1"/>
              <a:t>lacinia</a:t>
            </a:r>
            <a:r>
              <a:rPr lang="pt-BR" sz="2800" dirty="0"/>
              <a:t> </a:t>
            </a:r>
            <a:r>
              <a:rPr lang="pt-BR" sz="2800" dirty="0" err="1"/>
              <a:t>nibh</a:t>
            </a:r>
            <a:r>
              <a:rPr lang="pt-BR" sz="2800" dirty="0"/>
              <a:t>. </a:t>
            </a:r>
            <a:r>
              <a:rPr lang="pt-BR" sz="2800" dirty="0" err="1"/>
              <a:t>Pellentesque</a:t>
            </a:r>
            <a:r>
              <a:rPr lang="pt-BR" sz="2800" dirty="0"/>
              <a:t> </a:t>
            </a:r>
            <a:r>
              <a:rPr lang="pt-BR" sz="2800" dirty="0" err="1"/>
              <a:t>pretium</a:t>
            </a:r>
            <a:r>
              <a:rPr lang="pt-BR" sz="2800" dirty="0"/>
              <a:t> </a:t>
            </a:r>
            <a:r>
              <a:rPr lang="pt-BR" sz="2800" dirty="0" err="1"/>
              <a:t>ligula</a:t>
            </a:r>
            <a:r>
              <a:rPr lang="pt-BR" sz="2800" dirty="0"/>
              <a:t> vitae massa </a:t>
            </a:r>
            <a:r>
              <a:rPr lang="pt-BR" sz="2800" dirty="0" err="1"/>
              <a:t>imperdiet</a:t>
            </a:r>
            <a:r>
              <a:rPr lang="pt-BR" sz="2800" dirty="0"/>
              <a:t> </a:t>
            </a:r>
            <a:r>
              <a:rPr lang="pt-BR" sz="2800" dirty="0" err="1"/>
              <a:t>convallis</a:t>
            </a:r>
            <a:r>
              <a:rPr lang="pt-BR" sz="2800" dirty="0"/>
              <a:t>. </a:t>
            </a:r>
            <a:r>
              <a:rPr lang="pt-BR" sz="2800" dirty="0" err="1"/>
              <a:t>Morbi</a:t>
            </a:r>
            <a:r>
              <a:rPr lang="pt-BR" sz="2800" dirty="0"/>
              <a:t> ipsum </a:t>
            </a:r>
            <a:r>
              <a:rPr lang="pt-BR" sz="2800" dirty="0" err="1"/>
              <a:t>arcu</a:t>
            </a:r>
            <a:r>
              <a:rPr lang="pt-BR" sz="2800" dirty="0"/>
              <a:t>, </a:t>
            </a:r>
            <a:r>
              <a:rPr lang="pt-BR" sz="2800" dirty="0" err="1"/>
              <a:t>luctus</a:t>
            </a:r>
            <a:r>
              <a:rPr lang="pt-BR" sz="2800" dirty="0"/>
              <a:t> eu </a:t>
            </a:r>
            <a:r>
              <a:rPr lang="pt-BR" sz="2800" dirty="0" err="1"/>
              <a:t>auctor</a:t>
            </a:r>
            <a:r>
              <a:rPr lang="pt-BR" sz="2800" dirty="0"/>
              <a:t> </a:t>
            </a:r>
            <a:r>
              <a:rPr lang="pt-BR" sz="2800" dirty="0" err="1"/>
              <a:t>lacinia</a:t>
            </a:r>
            <a:r>
              <a:rPr lang="pt-BR" sz="2800" dirty="0"/>
              <a:t>, </a:t>
            </a:r>
            <a:r>
              <a:rPr lang="pt-BR" sz="2800" dirty="0" err="1"/>
              <a:t>elementum</a:t>
            </a:r>
            <a:r>
              <a:rPr lang="pt-BR" sz="2800" dirty="0"/>
              <a:t> in urna. </a:t>
            </a:r>
            <a:r>
              <a:rPr lang="pt-BR" sz="2800" dirty="0" err="1"/>
              <a:t>Pellentesque</a:t>
            </a:r>
            <a:r>
              <a:rPr lang="pt-BR" sz="2800" dirty="0"/>
              <a:t> </a:t>
            </a:r>
            <a:r>
              <a:rPr lang="pt-BR" sz="2800" dirty="0" err="1"/>
              <a:t>eget</a:t>
            </a:r>
            <a:r>
              <a:rPr lang="pt-BR" sz="2800" dirty="0"/>
              <a:t> </a:t>
            </a:r>
            <a:r>
              <a:rPr lang="pt-BR" sz="2800" dirty="0" err="1"/>
              <a:t>elementum</a:t>
            </a:r>
            <a:r>
              <a:rPr lang="pt-BR" sz="2800" dirty="0"/>
              <a:t> </a:t>
            </a:r>
            <a:r>
              <a:rPr lang="pt-BR" sz="2800" dirty="0" err="1"/>
              <a:t>dui</a:t>
            </a:r>
            <a:r>
              <a:rPr lang="pt-BR" sz="2800" dirty="0"/>
              <a:t>. </a:t>
            </a:r>
            <a:r>
              <a:rPr lang="pt-BR" sz="2800" dirty="0" err="1"/>
              <a:t>Pellentesque</a:t>
            </a:r>
            <a:r>
              <a:rPr lang="pt-BR" sz="2800" dirty="0"/>
              <a:t> </a:t>
            </a:r>
            <a:r>
              <a:rPr lang="pt-BR" sz="2800" dirty="0" err="1"/>
              <a:t>habitant</a:t>
            </a:r>
            <a:r>
              <a:rPr lang="pt-BR" sz="2800" dirty="0"/>
              <a:t> </a:t>
            </a:r>
            <a:r>
              <a:rPr lang="pt-BR" sz="2800" dirty="0" err="1"/>
              <a:t>morbi</a:t>
            </a:r>
            <a:r>
              <a:rPr lang="pt-BR" sz="2800" dirty="0"/>
              <a:t> </a:t>
            </a:r>
            <a:r>
              <a:rPr lang="pt-BR" sz="2800" dirty="0" err="1"/>
              <a:t>tristique</a:t>
            </a:r>
            <a:r>
              <a:rPr lang="pt-BR" sz="2800" dirty="0"/>
              <a:t> </a:t>
            </a:r>
            <a:r>
              <a:rPr lang="pt-BR" sz="2800" dirty="0" err="1"/>
              <a:t>senectus</a:t>
            </a:r>
            <a:r>
              <a:rPr lang="pt-BR" sz="2800" dirty="0"/>
              <a:t> et </a:t>
            </a:r>
            <a:r>
              <a:rPr lang="pt-BR" sz="2800" dirty="0" err="1"/>
              <a:t>netus</a:t>
            </a:r>
            <a:r>
              <a:rPr lang="pt-BR" sz="2800" dirty="0"/>
              <a:t> et </a:t>
            </a:r>
            <a:r>
              <a:rPr lang="pt-BR" sz="2800" dirty="0" err="1"/>
              <a:t>malesuada</a:t>
            </a:r>
            <a:r>
              <a:rPr lang="pt-BR" sz="2800" dirty="0"/>
              <a:t> fames ac </a:t>
            </a:r>
            <a:r>
              <a:rPr lang="pt-BR" sz="2800" dirty="0" err="1"/>
              <a:t>turpis</a:t>
            </a:r>
            <a:r>
              <a:rPr lang="pt-BR" sz="2800" dirty="0"/>
              <a:t> </a:t>
            </a:r>
            <a:r>
              <a:rPr lang="pt-BR" sz="2800" dirty="0" err="1"/>
              <a:t>egestas</a:t>
            </a:r>
            <a:r>
              <a:rPr lang="pt-BR" sz="2800" dirty="0"/>
              <a:t>. </a:t>
            </a:r>
            <a:r>
              <a:rPr lang="pt-BR" sz="2800" dirty="0" err="1"/>
              <a:t>Vestibulum</a:t>
            </a:r>
            <a:r>
              <a:rPr lang="pt-BR" sz="2800" dirty="0"/>
              <a:t> non </a:t>
            </a:r>
            <a:r>
              <a:rPr lang="pt-BR" sz="2800" dirty="0" err="1"/>
              <a:t>arcu</a:t>
            </a:r>
            <a:r>
              <a:rPr lang="pt-BR" sz="2800" dirty="0"/>
              <a:t> ipsum. </a:t>
            </a:r>
            <a:r>
              <a:rPr lang="pt-BR" sz="2800" dirty="0" err="1"/>
              <a:t>Morbi</a:t>
            </a:r>
            <a:r>
              <a:rPr lang="pt-BR" sz="2800" dirty="0"/>
              <a:t> </a:t>
            </a:r>
            <a:r>
              <a:rPr lang="pt-BR" sz="2800" dirty="0" err="1"/>
              <a:t>eget</a:t>
            </a:r>
            <a:r>
              <a:rPr lang="pt-BR" sz="2800" dirty="0"/>
              <a:t> </a:t>
            </a:r>
            <a:r>
              <a:rPr lang="pt-BR" sz="2800" dirty="0" err="1"/>
              <a:t>velit</a:t>
            </a:r>
            <a:r>
              <a:rPr lang="pt-BR" sz="2800" dirty="0"/>
              <a:t> </a:t>
            </a:r>
            <a:r>
              <a:rPr lang="pt-BR" sz="2800" dirty="0" err="1"/>
              <a:t>lectus</a:t>
            </a:r>
            <a:r>
              <a:rPr lang="pt-BR" sz="2800" dirty="0"/>
              <a:t>. </a:t>
            </a:r>
            <a:r>
              <a:rPr lang="pt-BR" sz="2800" dirty="0" err="1"/>
              <a:t>Proin</a:t>
            </a:r>
            <a:r>
              <a:rPr lang="pt-BR" sz="2800" dirty="0"/>
              <a:t> </a:t>
            </a:r>
            <a:r>
              <a:rPr lang="pt-BR" sz="2800" dirty="0" err="1"/>
              <a:t>convallis</a:t>
            </a:r>
            <a:r>
              <a:rPr lang="pt-BR" sz="2800" dirty="0"/>
              <a:t> </a:t>
            </a:r>
            <a:r>
              <a:rPr lang="pt-BR" sz="2800" dirty="0" err="1"/>
              <a:t>tincidunt</a:t>
            </a:r>
            <a:r>
              <a:rPr lang="pt-BR" sz="2800" dirty="0"/>
              <a:t> </a:t>
            </a:r>
            <a:r>
              <a:rPr lang="pt-BR" sz="2800" dirty="0" err="1"/>
              <a:t>nisl</a:t>
            </a:r>
            <a:r>
              <a:rPr lang="pt-BR" sz="2800" dirty="0"/>
              <a:t> </a:t>
            </a:r>
            <a:r>
              <a:rPr lang="pt-BR" sz="2800" dirty="0" err="1"/>
              <a:t>sed</a:t>
            </a:r>
            <a:r>
              <a:rPr lang="pt-BR" sz="2800" dirty="0"/>
              <a:t> </a:t>
            </a:r>
            <a:r>
              <a:rPr lang="pt-BR" sz="2800" dirty="0" err="1"/>
              <a:t>cursus</a:t>
            </a:r>
            <a:r>
              <a:rPr lang="pt-BR" sz="2800" dirty="0"/>
              <a:t>. </a:t>
            </a:r>
            <a:r>
              <a:rPr lang="pt-BR" sz="2800" dirty="0" err="1"/>
              <a:t>Phasellus</a:t>
            </a:r>
            <a:r>
              <a:rPr lang="pt-BR" sz="2800" dirty="0"/>
              <a:t> </a:t>
            </a:r>
            <a:r>
              <a:rPr lang="pt-BR" sz="2800" dirty="0" err="1"/>
              <a:t>sollicitudin</a:t>
            </a:r>
            <a:r>
              <a:rPr lang="pt-BR" sz="2800" dirty="0"/>
              <a:t> ipsum urna, id </a:t>
            </a:r>
            <a:r>
              <a:rPr lang="pt-BR" sz="2800" dirty="0" err="1"/>
              <a:t>aliquet</a:t>
            </a:r>
            <a:r>
              <a:rPr lang="pt-BR" sz="2800" dirty="0"/>
              <a:t> ante </a:t>
            </a:r>
            <a:r>
              <a:rPr lang="pt-BR" sz="2800" dirty="0" err="1"/>
              <a:t>scelerisque</a:t>
            </a:r>
            <a:r>
              <a:rPr lang="pt-BR" sz="2800" dirty="0"/>
              <a:t> ut. Nam </a:t>
            </a:r>
            <a:r>
              <a:rPr lang="pt-BR" sz="2800" dirty="0" err="1"/>
              <a:t>ullamcorper</a:t>
            </a:r>
            <a:r>
              <a:rPr lang="pt-BR" sz="2800" dirty="0"/>
              <a:t> </a:t>
            </a:r>
            <a:r>
              <a:rPr lang="pt-BR" sz="2800" dirty="0" err="1"/>
              <a:t>tincidunt</a:t>
            </a:r>
            <a:r>
              <a:rPr lang="pt-BR" sz="2800" dirty="0"/>
              <a:t> </a:t>
            </a:r>
            <a:r>
              <a:rPr lang="pt-BR" sz="2800" dirty="0" err="1"/>
              <a:t>venenatis</a:t>
            </a:r>
            <a:r>
              <a:rPr lang="pt-BR" sz="2800" dirty="0"/>
              <a:t>.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83;p13"/>
          <p:cNvSpPr txBox="1"/>
          <p:nvPr/>
        </p:nvSpPr>
        <p:spPr>
          <a:xfrm>
            <a:off x="308747" y="4146044"/>
            <a:ext cx="21065354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pt-BR" sz="4400" b="1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TÍTULO DO TRABALHO</a:t>
            </a:r>
            <a:endParaRPr sz="4400" b="1" u="sng" dirty="0">
              <a:solidFill>
                <a:schemeClr val="tx1">
                  <a:lumMod val="95000"/>
                  <a:lumOff val="5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84;p13"/>
          <p:cNvSpPr txBox="1"/>
          <p:nvPr/>
        </p:nvSpPr>
        <p:spPr>
          <a:xfrm>
            <a:off x="3777624" y="4969764"/>
            <a:ext cx="14127600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pt-BR" sz="4000" b="1" dirty="0" smtClean="0">
                <a:solidFill>
                  <a:srgbClr val="2C6AC6"/>
                </a:solidFill>
                <a:latin typeface="Calibri"/>
                <a:ea typeface="Calibri"/>
                <a:cs typeface="Calibri"/>
                <a:sym typeface="Calibri"/>
              </a:rPr>
              <a:t>Autor 1, Autor 2</a:t>
            </a:r>
            <a:endParaRPr sz="4000" b="1" dirty="0">
              <a:solidFill>
                <a:srgbClr val="2C6AC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85;p13"/>
          <p:cNvSpPr txBox="1"/>
          <p:nvPr/>
        </p:nvSpPr>
        <p:spPr>
          <a:xfrm>
            <a:off x="2547774" y="5771835"/>
            <a:ext cx="165873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 b="1" dirty="0" smtClean="0">
                <a:solidFill>
                  <a:srgbClr val="004F8A"/>
                </a:solidFill>
                <a:latin typeface="Calibri"/>
                <a:ea typeface="Calibri"/>
                <a:cs typeface="Calibri"/>
                <a:sym typeface="Calibri"/>
              </a:rPr>
              <a:t>Nome </a:t>
            </a:r>
            <a:r>
              <a:rPr lang="pt-BR" sz="3200" b="1" dirty="0">
                <a:solidFill>
                  <a:srgbClr val="004F8A"/>
                </a:solidFill>
                <a:latin typeface="Calibri"/>
                <a:ea typeface="Calibri"/>
                <a:cs typeface="Calibri"/>
                <a:sym typeface="Calibri"/>
              </a:rPr>
              <a:t>do </a:t>
            </a:r>
            <a:r>
              <a:rPr lang="pt-BR" sz="3200" b="1" dirty="0" smtClean="0">
                <a:solidFill>
                  <a:srgbClr val="004F8A"/>
                </a:solidFill>
                <a:latin typeface="Calibri"/>
                <a:ea typeface="Calibri"/>
                <a:cs typeface="Calibri"/>
                <a:sym typeface="Calibri"/>
              </a:rPr>
              <a:t>curso:</a:t>
            </a:r>
            <a:endParaRPr dirty="0">
              <a:solidFill>
                <a:srgbClr val="004F8A"/>
              </a:solidFill>
            </a:endParaRPr>
          </a:p>
        </p:txBody>
      </p:sp>
      <p:sp>
        <p:nvSpPr>
          <p:cNvPr id="59" name="Retângulo 58"/>
          <p:cNvSpPr/>
          <p:nvPr/>
        </p:nvSpPr>
        <p:spPr>
          <a:xfrm>
            <a:off x="11344275" y="6754729"/>
            <a:ext cx="10258425" cy="1028700"/>
          </a:xfrm>
          <a:prstGeom prst="rect">
            <a:avLst/>
          </a:prstGeom>
          <a:solidFill>
            <a:srgbClr val="0F11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/>
          <p:cNvSpPr txBox="1"/>
          <p:nvPr/>
        </p:nvSpPr>
        <p:spPr>
          <a:xfrm>
            <a:off x="641580" y="7005266"/>
            <a:ext cx="28440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600" b="1" dirty="0" smtClean="0">
                <a:solidFill>
                  <a:srgbClr val="FBB851"/>
                </a:solidFill>
                <a:latin typeface="+mj-lt"/>
              </a:rPr>
              <a:t>INTRODUÇÃO</a:t>
            </a:r>
            <a:endParaRPr lang="pt-BR" sz="3600" b="1" dirty="0">
              <a:solidFill>
                <a:srgbClr val="FBB851"/>
              </a:solidFill>
              <a:latin typeface="+mj-lt"/>
            </a:endParaRPr>
          </a:p>
        </p:txBody>
      </p:sp>
      <p:sp>
        <p:nvSpPr>
          <p:cNvPr id="61" name="Retângulo 60"/>
          <p:cNvSpPr/>
          <p:nvPr/>
        </p:nvSpPr>
        <p:spPr>
          <a:xfrm>
            <a:off x="0" y="14584279"/>
            <a:ext cx="10258425" cy="1028700"/>
          </a:xfrm>
          <a:prstGeom prst="rect">
            <a:avLst/>
          </a:prstGeom>
          <a:solidFill>
            <a:srgbClr val="0F11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2" name="Google Shape;82;p13"/>
          <p:cNvSpPr txBox="1"/>
          <p:nvPr/>
        </p:nvSpPr>
        <p:spPr>
          <a:xfrm>
            <a:off x="514351" y="15859419"/>
            <a:ext cx="9744074" cy="1384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just"/>
            <a:r>
              <a:rPr lang="pt-BR" sz="2800" dirty="0" err="1"/>
              <a:t>Lorem</a:t>
            </a:r>
            <a:r>
              <a:rPr lang="pt-BR" sz="2800" dirty="0"/>
              <a:t> ipsum </a:t>
            </a:r>
            <a:r>
              <a:rPr lang="pt-BR" sz="2800" dirty="0" err="1"/>
              <a:t>dolor</a:t>
            </a:r>
            <a:r>
              <a:rPr lang="pt-BR" sz="2800" dirty="0"/>
              <a:t> </a:t>
            </a:r>
            <a:r>
              <a:rPr lang="pt-BR" sz="2800" dirty="0" err="1"/>
              <a:t>sit</a:t>
            </a:r>
            <a:r>
              <a:rPr lang="pt-BR" sz="2800" dirty="0"/>
              <a:t> </a:t>
            </a:r>
            <a:r>
              <a:rPr lang="pt-BR" sz="2800" dirty="0" err="1"/>
              <a:t>amet</a:t>
            </a:r>
            <a:r>
              <a:rPr lang="pt-BR" sz="2800" dirty="0"/>
              <a:t>, </a:t>
            </a:r>
            <a:r>
              <a:rPr lang="pt-BR" sz="2800" dirty="0" err="1"/>
              <a:t>consectetur</a:t>
            </a:r>
            <a:r>
              <a:rPr lang="pt-BR" sz="2800" dirty="0"/>
              <a:t> </a:t>
            </a:r>
            <a:r>
              <a:rPr lang="pt-BR" sz="2800" dirty="0" err="1"/>
              <a:t>adipiscing</a:t>
            </a:r>
            <a:r>
              <a:rPr lang="pt-BR" sz="2800" dirty="0"/>
              <a:t> </a:t>
            </a:r>
            <a:r>
              <a:rPr lang="pt-BR" sz="2800" dirty="0" err="1"/>
              <a:t>elit</a:t>
            </a:r>
            <a:r>
              <a:rPr lang="pt-BR" sz="2800" dirty="0"/>
              <a:t>. In </a:t>
            </a:r>
            <a:r>
              <a:rPr lang="pt-BR" sz="2800" dirty="0" err="1"/>
              <a:t>dignissim</a:t>
            </a:r>
            <a:r>
              <a:rPr lang="pt-BR" sz="2800" dirty="0"/>
              <a:t> </a:t>
            </a:r>
            <a:r>
              <a:rPr lang="pt-BR" sz="2800" dirty="0" err="1"/>
              <a:t>mauris</a:t>
            </a:r>
            <a:r>
              <a:rPr lang="pt-BR" sz="2800" dirty="0"/>
              <a:t> a </a:t>
            </a:r>
            <a:r>
              <a:rPr lang="pt-BR" sz="2800" dirty="0" err="1"/>
              <a:t>orci</a:t>
            </a:r>
            <a:r>
              <a:rPr lang="pt-BR" sz="2800" dirty="0"/>
              <a:t> </a:t>
            </a:r>
            <a:r>
              <a:rPr lang="pt-BR" sz="2800" dirty="0" err="1"/>
              <a:t>porttitor</a:t>
            </a:r>
            <a:r>
              <a:rPr lang="pt-BR" sz="2800" dirty="0"/>
              <a:t> </a:t>
            </a:r>
            <a:r>
              <a:rPr lang="pt-BR" sz="2800" dirty="0" err="1"/>
              <a:t>blandit</a:t>
            </a:r>
            <a:r>
              <a:rPr lang="pt-BR" sz="2800" dirty="0"/>
              <a:t>. </a:t>
            </a:r>
            <a:r>
              <a:rPr lang="pt-BR" sz="2800" dirty="0" err="1"/>
              <a:t>Aliquam</a:t>
            </a:r>
            <a:r>
              <a:rPr lang="pt-BR" sz="2800" dirty="0"/>
              <a:t> </a:t>
            </a:r>
            <a:r>
              <a:rPr lang="pt-BR" sz="2800" dirty="0" err="1"/>
              <a:t>maximus</a:t>
            </a:r>
            <a:r>
              <a:rPr lang="pt-BR" sz="2800" dirty="0"/>
              <a:t> et erat ac </a:t>
            </a:r>
            <a:r>
              <a:rPr lang="pt-BR" sz="2800" dirty="0" err="1"/>
              <a:t>sollicitudin</a:t>
            </a:r>
            <a:r>
              <a:rPr lang="pt-BR" sz="2800" dirty="0"/>
              <a:t>. 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CaixaDeTexto 62"/>
          <p:cNvSpPr txBox="1"/>
          <p:nvPr/>
        </p:nvSpPr>
        <p:spPr>
          <a:xfrm>
            <a:off x="641580" y="14834816"/>
            <a:ext cx="23647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600" b="1" dirty="0" smtClean="0">
                <a:solidFill>
                  <a:srgbClr val="FBB851"/>
                </a:solidFill>
                <a:latin typeface="+mj-lt"/>
              </a:rPr>
              <a:t>PROBLEMA</a:t>
            </a:r>
            <a:endParaRPr lang="pt-BR" sz="3600" b="1" dirty="0">
              <a:solidFill>
                <a:srgbClr val="FBB851"/>
              </a:solidFill>
              <a:latin typeface="+mj-lt"/>
            </a:endParaRPr>
          </a:p>
        </p:txBody>
      </p:sp>
      <p:sp>
        <p:nvSpPr>
          <p:cNvPr id="64" name="Retângulo 63"/>
          <p:cNvSpPr/>
          <p:nvPr/>
        </p:nvSpPr>
        <p:spPr>
          <a:xfrm>
            <a:off x="0" y="17587273"/>
            <a:ext cx="10258425" cy="1028700"/>
          </a:xfrm>
          <a:prstGeom prst="rect">
            <a:avLst/>
          </a:prstGeom>
          <a:solidFill>
            <a:srgbClr val="0F11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5" name="Google Shape;82;p13"/>
          <p:cNvSpPr txBox="1"/>
          <p:nvPr/>
        </p:nvSpPr>
        <p:spPr>
          <a:xfrm>
            <a:off x="514351" y="18862413"/>
            <a:ext cx="9744074" cy="1384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just"/>
            <a:r>
              <a:rPr lang="pt-BR" sz="2800" dirty="0" err="1"/>
              <a:t>Lorem</a:t>
            </a:r>
            <a:r>
              <a:rPr lang="pt-BR" sz="2800" dirty="0"/>
              <a:t> ipsum </a:t>
            </a:r>
            <a:r>
              <a:rPr lang="pt-BR" sz="2800" dirty="0" err="1"/>
              <a:t>dolor</a:t>
            </a:r>
            <a:r>
              <a:rPr lang="pt-BR" sz="2800" dirty="0"/>
              <a:t> </a:t>
            </a:r>
            <a:r>
              <a:rPr lang="pt-BR" sz="2800" dirty="0" err="1"/>
              <a:t>sit</a:t>
            </a:r>
            <a:r>
              <a:rPr lang="pt-BR" sz="2800" dirty="0"/>
              <a:t> </a:t>
            </a:r>
            <a:r>
              <a:rPr lang="pt-BR" sz="2800" dirty="0" err="1"/>
              <a:t>amet</a:t>
            </a:r>
            <a:r>
              <a:rPr lang="pt-BR" sz="2800" dirty="0"/>
              <a:t>, </a:t>
            </a:r>
            <a:r>
              <a:rPr lang="pt-BR" sz="2800" dirty="0" err="1"/>
              <a:t>consectetur</a:t>
            </a:r>
            <a:r>
              <a:rPr lang="pt-BR" sz="2800" dirty="0"/>
              <a:t> </a:t>
            </a:r>
            <a:r>
              <a:rPr lang="pt-BR" sz="2800" dirty="0" err="1"/>
              <a:t>adipiscing</a:t>
            </a:r>
            <a:r>
              <a:rPr lang="pt-BR" sz="2800" dirty="0"/>
              <a:t> </a:t>
            </a:r>
            <a:r>
              <a:rPr lang="pt-BR" sz="2800" dirty="0" err="1"/>
              <a:t>elit</a:t>
            </a:r>
            <a:r>
              <a:rPr lang="pt-BR" sz="2800" dirty="0"/>
              <a:t>. In </a:t>
            </a:r>
            <a:r>
              <a:rPr lang="pt-BR" sz="2800" dirty="0" err="1"/>
              <a:t>dignissim</a:t>
            </a:r>
            <a:r>
              <a:rPr lang="pt-BR" sz="2800" dirty="0"/>
              <a:t> </a:t>
            </a:r>
            <a:r>
              <a:rPr lang="pt-BR" sz="2800" dirty="0" err="1"/>
              <a:t>mauris</a:t>
            </a:r>
            <a:r>
              <a:rPr lang="pt-BR" sz="2800" dirty="0"/>
              <a:t> a </a:t>
            </a:r>
            <a:r>
              <a:rPr lang="pt-BR" sz="2800" dirty="0" err="1"/>
              <a:t>orci</a:t>
            </a:r>
            <a:r>
              <a:rPr lang="pt-BR" sz="2800" dirty="0"/>
              <a:t> </a:t>
            </a:r>
            <a:r>
              <a:rPr lang="pt-BR" sz="2800" dirty="0" err="1"/>
              <a:t>porttitor</a:t>
            </a:r>
            <a:r>
              <a:rPr lang="pt-BR" sz="2800" dirty="0"/>
              <a:t> </a:t>
            </a:r>
            <a:r>
              <a:rPr lang="pt-BR" sz="2800" dirty="0" err="1"/>
              <a:t>blandit</a:t>
            </a:r>
            <a:r>
              <a:rPr lang="pt-BR" sz="2800" dirty="0"/>
              <a:t>. </a:t>
            </a:r>
            <a:r>
              <a:rPr lang="pt-BR" sz="2800" dirty="0" err="1"/>
              <a:t>Aliquam</a:t>
            </a:r>
            <a:r>
              <a:rPr lang="pt-BR" sz="2800" dirty="0"/>
              <a:t> </a:t>
            </a:r>
            <a:r>
              <a:rPr lang="pt-BR" sz="2800" dirty="0" err="1"/>
              <a:t>maximus</a:t>
            </a:r>
            <a:r>
              <a:rPr lang="pt-BR" sz="2800" dirty="0"/>
              <a:t> et erat ac </a:t>
            </a:r>
            <a:r>
              <a:rPr lang="pt-BR" sz="2800" dirty="0" err="1"/>
              <a:t>sollicitudin</a:t>
            </a:r>
            <a:r>
              <a:rPr lang="pt-BR" sz="2800" dirty="0"/>
              <a:t>. 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CaixaDeTexto 65"/>
          <p:cNvSpPr txBox="1"/>
          <p:nvPr/>
        </p:nvSpPr>
        <p:spPr>
          <a:xfrm>
            <a:off x="641580" y="17837810"/>
            <a:ext cx="20537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600" b="1" dirty="0" smtClean="0">
                <a:solidFill>
                  <a:srgbClr val="FBB851"/>
                </a:solidFill>
                <a:latin typeface="+mj-lt"/>
              </a:rPr>
              <a:t>HIPÓTESE</a:t>
            </a:r>
            <a:endParaRPr lang="pt-BR" sz="3600" b="1" dirty="0">
              <a:solidFill>
                <a:srgbClr val="FBB851"/>
              </a:solidFill>
              <a:latin typeface="+mj-lt"/>
            </a:endParaRPr>
          </a:p>
        </p:txBody>
      </p:sp>
      <p:sp>
        <p:nvSpPr>
          <p:cNvPr id="67" name="Retângulo 66"/>
          <p:cNvSpPr/>
          <p:nvPr/>
        </p:nvSpPr>
        <p:spPr>
          <a:xfrm>
            <a:off x="-1" y="20701948"/>
            <a:ext cx="10258425" cy="1028700"/>
          </a:xfrm>
          <a:prstGeom prst="rect">
            <a:avLst/>
          </a:prstGeom>
          <a:solidFill>
            <a:srgbClr val="0F11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8" name="Google Shape;82;p13"/>
          <p:cNvSpPr txBox="1"/>
          <p:nvPr/>
        </p:nvSpPr>
        <p:spPr>
          <a:xfrm>
            <a:off x="514350" y="21977088"/>
            <a:ext cx="9744074" cy="1384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just"/>
            <a:r>
              <a:rPr lang="pt-BR" sz="2800" dirty="0" err="1"/>
              <a:t>Lorem</a:t>
            </a:r>
            <a:r>
              <a:rPr lang="pt-BR" sz="2800" dirty="0"/>
              <a:t> ipsum </a:t>
            </a:r>
            <a:r>
              <a:rPr lang="pt-BR" sz="2800" dirty="0" err="1"/>
              <a:t>dolor</a:t>
            </a:r>
            <a:r>
              <a:rPr lang="pt-BR" sz="2800" dirty="0"/>
              <a:t> </a:t>
            </a:r>
            <a:r>
              <a:rPr lang="pt-BR" sz="2800" dirty="0" err="1"/>
              <a:t>sit</a:t>
            </a:r>
            <a:r>
              <a:rPr lang="pt-BR" sz="2800" dirty="0"/>
              <a:t> </a:t>
            </a:r>
            <a:r>
              <a:rPr lang="pt-BR" sz="2800" dirty="0" err="1"/>
              <a:t>amet</a:t>
            </a:r>
            <a:r>
              <a:rPr lang="pt-BR" sz="2800" dirty="0"/>
              <a:t>, </a:t>
            </a:r>
            <a:r>
              <a:rPr lang="pt-BR" sz="2800" dirty="0" err="1"/>
              <a:t>consectetur</a:t>
            </a:r>
            <a:r>
              <a:rPr lang="pt-BR" sz="2800" dirty="0"/>
              <a:t> </a:t>
            </a:r>
            <a:r>
              <a:rPr lang="pt-BR" sz="2800" dirty="0" err="1"/>
              <a:t>adipiscing</a:t>
            </a:r>
            <a:r>
              <a:rPr lang="pt-BR" sz="2800" dirty="0"/>
              <a:t> </a:t>
            </a:r>
            <a:r>
              <a:rPr lang="pt-BR" sz="2800" dirty="0" err="1"/>
              <a:t>elit</a:t>
            </a:r>
            <a:r>
              <a:rPr lang="pt-BR" sz="2800" dirty="0"/>
              <a:t>. In </a:t>
            </a:r>
            <a:r>
              <a:rPr lang="pt-BR" sz="2800" dirty="0" err="1"/>
              <a:t>dignissim</a:t>
            </a:r>
            <a:r>
              <a:rPr lang="pt-BR" sz="2800" dirty="0"/>
              <a:t> </a:t>
            </a:r>
            <a:r>
              <a:rPr lang="pt-BR" sz="2800" dirty="0" err="1"/>
              <a:t>mauris</a:t>
            </a:r>
            <a:r>
              <a:rPr lang="pt-BR" sz="2800" dirty="0"/>
              <a:t> a </a:t>
            </a:r>
            <a:r>
              <a:rPr lang="pt-BR" sz="2800" dirty="0" err="1"/>
              <a:t>orci</a:t>
            </a:r>
            <a:r>
              <a:rPr lang="pt-BR" sz="2800" dirty="0"/>
              <a:t> </a:t>
            </a:r>
            <a:r>
              <a:rPr lang="pt-BR" sz="2800" dirty="0" err="1"/>
              <a:t>porttitor</a:t>
            </a:r>
            <a:r>
              <a:rPr lang="pt-BR" sz="2800" dirty="0"/>
              <a:t> </a:t>
            </a:r>
            <a:r>
              <a:rPr lang="pt-BR" sz="2800" dirty="0" err="1"/>
              <a:t>blandit</a:t>
            </a:r>
            <a:r>
              <a:rPr lang="pt-BR" sz="2800" dirty="0"/>
              <a:t>. </a:t>
            </a:r>
            <a:r>
              <a:rPr lang="pt-BR" sz="2800" dirty="0" err="1"/>
              <a:t>Aliquam</a:t>
            </a:r>
            <a:r>
              <a:rPr lang="pt-BR" sz="2800" dirty="0"/>
              <a:t> </a:t>
            </a:r>
            <a:r>
              <a:rPr lang="pt-BR" sz="2800" dirty="0" err="1"/>
              <a:t>maximus</a:t>
            </a:r>
            <a:r>
              <a:rPr lang="pt-BR" sz="2800" dirty="0"/>
              <a:t> et erat ac </a:t>
            </a:r>
            <a:r>
              <a:rPr lang="pt-BR" sz="2800" dirty="0" err="1"/>
              <a:t>sollicitudin</a:t>
            </a:r>
            <a:r>
              <a:rPr lang="pt-BR" sz="2800" dirty="0"/>
              <a:t>. 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CaixaDeTexto 68"/>
          <p:cNvSpPr txBox="1"/>
          <p:nvPr/>
        </p:nvSpPr>
        <p:spPr>
          <a:xfrm>
            <a:off x="641579" y="20952485"/>
            <a:ext cx="29738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600" b="1" dirty="0" smtClean="0">
                <a:solidFill>
                  <a:srgbClr val="FBB851"/>
                </a:solidFill>
                <a:latin typeface="+mj-lt"/>
              </a:rPr>
              <a:t>JUSTIFICATIVA</a:t>
            </a:r>
            <a:endParaRPr lang="pt-BR" sz="3600" b="1" dirty="0">
              <a:solidFill>
                <a:srgbClr val="FBB851"/>
              </a:solidFill>
              <a:latin typeface="+mj-lt"/>
            </a:endParaRPr>
          </a:p>
        </p:txBody>
      </p:sp>
      <p:sp>
        <p:nvSpPr>
          <p:cNvPr id="70" name="CaixaDeTexto 69"/>
          <p:cNvSpPr txBox="1"/>
          <p:nvPr/>
        </p:nvSpPr>
        <p:spPr>
          <a:xfrm>
            <a:off x="11614380" y="6945913"/>
            <a:ext cx="36728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600" b="1" dirty="0">
                <a:solidFill>
                  <a:srgbClr val="FBB851"/>
                </a:solidFill>
              </a:rPr>
              <a:t>METODOLOGIA</a:t>
            </a:r>
            <a:endParaRPr lang="pt-BR" sz="3600" b="1" dirty="0">
              <a:solidFill>
                <a:srgbClr val="FBB851"/>
              </a:solidFill>
              <a:latin typeface="+mj-lt"/>
            </a:endParaRPr>
          </a:p>
        </p:txBody>
      </p:sp>
      <p:sp>
        <p:nvSpPr>
          <p:cNvPr id="71" name="Google Shape;82;p13"/>
          <p:cNvSpPr txBox="1"/>
          <p:nvPr/>
        </p:nvSpPr>
        <p:spPr>
          <a:xfrm>
            <a:off x="11344275" y="8047709"/>
            <a:ext cx="9744074" cy="6124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just"/>
            <a:r>
              <a:rPr lang="pt-BR" sz="2800" dirty="0" err="1"/>
              <a:t>Lorem</a:t>
            </a:r>
            <a:r>
              <a:rPr lang="pt-BR" sz="2800" dirty="0"/>
              <a:t> ipsum </a:t>
            </a:r>
            <a:r>
              <a:rPr lang="pt-BR" sz="2800" dirty="0" err="1"/>
              <a:t>dolor</a:t>
            </a:r>
            <a:r>
              <a:rPr lang="pt-BR" sz="2800" dirty="0"/>
              <a:t> </a:t>
            </a:r>
            <a:r>
              <a:rPr lang="pt-BR" sz="2800" dirty="0" err="1"/>
              <a:t>sit</a:t>
            </a:r>
            <a:r>
              <a:rPr lang="pt-BR" sz="2800" dirty="0"/>
              <a:t> </a:t>
            </a:r>
            <a:r>
              <a:rPr lang="pt-BR" sz="2800" dirty="0" err="1"/>
              <a:t>amet</a:t>
            </a:r>
            <a:r>
              <a:rPr lang="pt-BR" sz="2800" dirty="0"/>
              <a:t>, </a:t>
            </a:r>
            <a:r>
              <a:rPr lang="pt-BR" sz="2800" dirty="0" err="1"/>
              <a:t>consectetur</a:t>
            </a:r>
            <a:r>
              <a:rPr lang="pt-BR" sz="2800" dirty="0"/>
              <a:t> </a:t>
            </a:r>
            <a:r>
              <a:rPr lang="pt-BR" sz="2800" dirty="0" err="1"/>
              <a:t>adipiscing</a:t>
            </a:r>
            <a:r>
              <a:rPr lang="pt-BR" sz="2800" dirty="0"/>
              <a:t> </a:t>
            </a:r>
            <a:r>
              <a:rPr lang="pt-BR" sz="2800" dirty="0" err="1"/>
              <a:t>elit</a:t>
            </a:r>
            <a:r>
              <a:rPr lang="pt-BR" sz="2800" dirty="0"/>
              <a:t>. In </a:t>
            </a:r>
            <a:r>
              <a:rPr lang="pt-BR" sz="2800" dirty="0" err="1"/>
              <a:t>dignissim</a:t>
            </a:r>
            <a:r>
              <a:rPr lang="pt-BR" sz="2800" dirty="0"/>
              <a:t> </a:t>
            </a:r>
            <a:r>
              <a:rPr lang="pt-BR" sz="2800" dirty="0" err="1"/>
              <a:t>mauris</a:t>
            </a:r>
            <a:r>
              <a:rPr lang="pt-BR" sz="2800" dirty="0"/>
              <a:t> a </a:t>
            </a:r>
            <a:r>
              <a:rPr lang="pt-BR" sz="2800" dirty="0" err="1"/>
              <a:t>orci</a:t>
            </a:r>
            <a:r>
              <a:rPr lang="pt-BR" sz="2800" dirty="0"/>
              <a:t> </a:t>
            </a:r>
            <a:r>
              <a:rPr lang="pt-BR" sz="2800" dirty="0" err="1"/>
              <a:t>porttitor</a:t>
            </a:r>
            <a:r>
              <a:rPr lang="pt-BR" sz="2800" dirty="0"/>
              <a:t> </a:t>
            </a:r>
            <a:r>
              <a:rPr lang="pt-BR" sz="2800" dirty="0" err="1"/>
              <a:t>blandit</a:t>
            </a:r>
            <a:r>
              <a:rPr lang="pt-BR" sz="2800" dirty="0"/>
              <a:t>. </a:t>
            </a:r>
            <a:r>
              <a:rPr lang="pt-BR" sz="2800" dirty="0" err="1"/>
              <a:t>Aliquam</a:t>
            </a:r>
            <a:r>
              <a:rPr lang="pt-BR" sz="2800" dirty="0"/>
              <a:t> </a:t>
            </a:r>
            <a:r>
              <a:rPr lang="pt-BR" sz="2800" dirty="0" err="1"/>
              <a:t>maximus</a:t>
            </a:r>
            <a:r>
              <a:rPr lang="pt-BR" sz="2800" dirty="0"/>
              <a:t> et erat ac </a:t>
            </a:r>
            <a:r>
              <a:rPr lang="pt-BR" sz="2800" dirty="0" err="1"/>
              <a:t>sollicitudin</a:t>
            </a:r>
            <a:r>
              <a:rPr lang="pt-BR" sz="2800" dirty="0"/>
              <a:t>. </a:t>
            </a:r>
            <a:r>
              <a:rPr lang="pt-BR" sz="2800" dirty="0" err="1"/>
              <a:t>Cras</a:t>
            </a:r>
            <a:r>
              <a:rPr lang="pt-BR" sz="2800" dirty="0"/>
              <a:t> ac </a:t>
            </a:r>
            <a:r>
              <a:rPr lang="pt-BR" sz="2800" dirty="0" err="1"/>
              <a:t>dolor</a:t>
            </a:r>
            <a:r>
              <a:rPr lang="pt-BR" sz="2800" dirty="0"/>
              <a:t> massa. Nam </a:t>
            </a:r>
            <a:r>
              <a:rPr lang="pt-BR" sz="2800" dirty="0" err="1"/>
              <a:t>finibus</a:t>
            </a:r>
            <a:r>
              <a:rPr lang="pt-BR" sz="2800" dirty="0"/>
              <a:t> </a:t>
            </a:r>
            <a:r>
              <a:rPr lang="pt-BR" sz="2800" dirty="0" err="1"/>
              <a:t>porttitor</a:t>
            </a:r>
            <a:r>
              <a:rPr lang="pt-BR" sz="2800" dirty="0"/>
              <a:t> </a:t>
            </a:r>
            <a:r>
              <a:rPr lang="pt-BR" sz="2800" dirty="0" err="1"/>
              <a:t>nulla</a:t>
            </a:r>
            <a:r>
              <a:rPr lang="pt-BR" sz="2800" dirty="0"/>
              <a:t>, id </a:t>
            </a:r>
            <a:r>
              <a:rPr lang="pt-BR" sz="2800" dirty="0" err="1"/>
              <a:t>accumsan</a:t>
            </a:r>
            <a:r>
              <a:rPr lang="pt-BR" sz="2800" dirty="0"/>
              <a:t> </a:t>
            </a:r>
            <a:r>
              <a:rPr lang="pt-BR" sz="2800" dirty="0" err="1"/>
              <a:t>odio</a:t>
            </a:r>
            <a:r>
              <a:rPr lang="pt-BR" sz="2800" dirty="0"/>
              <a:t> </a:t>
            </a:r>
            <a:r>
              <a:rPr lang="pt-BR" sz="2800" dirty="0" err="1"/>
              <a:t>tincidunt</a:t>
            </a:r>
            <a:r>
              <a:rPr lang="pt-BR" sz="2800" dirty="0"/>
              <a:t> </a:t>
            </a:r>
            <a:r>
              <a:rPr lang="pt-BR" sz="2800" dirty="0" err="1"/>
              <a:t>sit</a:t>
            </a:r>
            <a:r>
              <a:rPr lang="pt-BR" sz="2800" dirty="0"/>
              <a:t> </a:t>
            </a:r>
            <a:r>
              <a:rPr lang="pt-BR" sz="2800" dirty="0" err="1"/>
              <a:t>amet</a:t>
            </a:r>
            <a:r>
              <a:rPr lang="pt-BR" sz="2800" dirty="0"/>
              <a:t>. </a:t>
            </a:r>
            <a:r>
              <a:rPr lang="pt-BR" sz="2800" dirty="0" err="1"/>
              <a:t>Donec</a:t>
            </a:r>
            <a:r>
              <a:rPr lang="pt-BR" sz="2800" dirty="0"/>
              <a:t> </a:t>
            </a:r>
            <a:r>
              <a:rPr lang="pt-BR" sz="2800" dirty="0" err="1"/>
              <a:t>eget</a:t>
            </a:r>
            <a:r>
              <a:rPr lang="pt-BR" sz="2800" dirty="0"/>
              <a:t> libero </a:t>
            </a:r>
            <a:r>
              <a:rPr lang="pt-BR" sz="2800" dirty="0" err="1"/>
              <a:t>tortor</a:t>
            </a:r>
            <a:r>
              <a:rPr lang="pt-BR" sz="2800" dirty="0"/>
              <a:t>. </a:t>
            </a:r>
            <a:r>
              <a:rPr lang="pt-BR" sz="2800" dirty="0" err="1"/>
              <a:t>Etiam</a:t>
            </a:r>
            <a:r>
              <a:rPr lang="pt-BR" sz="2800" dirty="0"/>
              <a:t> in </a:t>
            </a:r>
            <a:r>
              <a:rPr lang="pt-BR" sz="2800" dirty="0" err="1"/>
              <a:t>orci</a:t>
            </a:r>
            <a:r>
              <a:rPr lang="pt-BR" sz="2800" dirty="0"/>
              <a:t> </a:t>
            </a:r>
            <a:r>
              <a:rPr lang="pt-BR" sz="2800" dirty="0" err="1"/>
              <a:t>at</a:t>
            </a:r>
            <a:r>
              <a:rPr lang="pt-BR" sz="2800" dirty="0"/>
              <a:t> massa </a:t>
            </a:r>
            <a:r>
              <a:rPr lang="pt-BR" sz="2800" dirty="0" err="1"/>
              <a:t>interdum</a:t>
            </a:r>
            <a:r>
              <a:rPr lang="pt-BR" sz="2800" dirty="0"/>
              <a:t> </a:t>
            </a:r>
            <a:r>
              <a:rPr lang="pt-BR" sz="2800" dirty="0" err="1"/>
              <a:t>semper</a:t>
            </a:r>
            <a:r>
              <a:rPr lang="pt-BR" sz="2800" dirty="0"/>
              <a:t>. </a:t>
            </a:r>
            <a:r>
              <a:rPr lang="pt-BR" sz="2800" dirty="0" err="1"/>
              <a:t>Aenean</a:t>
            </a:r>
            <a:r>
              <a:rPr lang="pt-BR" sz="2800" dirty="0"/>
              <a:t> a </a:t>
            </a:r>
            <a:r>
              <a:rPr lang="pt-BR" sz="2800" dirty="0" err="1"/>
              <a:t>feugiat</a:t>
            </a:r>
            <a:r>
              <a:rPr lang="pt-BR" sz="2800" dirty="0"/>
              <a:t> magna, in </a:t>
            </a:r>
            <a:r>
              <a:rPr lang="pt-BR" sz="2800" dirty="0" err="1"/>
              <a:t>lacinia</a:t>
            </a:r>
            <a:r>
              <a:rPr lang="pt-BR" sz="2800" dirty="0"/>
              <a:t> </a:t>
            </a:r>
            <a:r>
              <a:rPr lang="pt-BR" sz="2800" dirty="0" err="1"/>
              <a:t>nibh</a:t>
            </a:r>
            <a:r>
              <a:rPr lang="pt-BR" sz="2800" dirty="0"/>
              <a:t>. </a:t>
            </a:r>
            <a:r>
              <a:rPr lang="pt-BR" sz="2800" dirty="0" err="1"/>
              <a:t>Pellentesque</a:t>
            </a:r>
            <a:r>
              <a:rPr lang="pt-BR" sz="2800" dirty="0"/>
              <a:t> </a:t>
            </a:r>
            <a:r>
              <a:rPr lang="pt-BR" sz="2800" dirty="0" err="1"/>
              <a:t>pretium</a:t>
            </a:r>
            <a:r>
              <a:rPr lang="pt-BR" sz="2800" dirty="0"/>
              <a:t> </a:t>
            </a:r>
            <a:r>
              <a:rPr lang="pt-BR" sz="2800" dirty="0" err="1"/>
              <a:t>ligula</a:t>
            </a:r>
            <a:r>
              <a:rPr lang="pt-BR" sz="2800" dirty="0"/>
              <a:t> vitae massa </a:t>
            </a:r>
            <a:r>
              <a:rPr lang="pt-BR" sz="2800" dirty="0" err="1"/>
              <a:t>imperdiet</a:t>
            </a:r>
            <a:r>
              <a:rPr lang="pt-BR" sz="2800" dirty="0"/>
              <a:t> </a:t>
            </a:r>
            <a:r>
              <a:rPr lang="pt-BR" sz="2800" dirty="0" err="1"/>
              <a:t>convallis</a:t>
            </a:r>
            <a:r>
              <a:rPr lang="pt-BR" sz="2800" dirty="0"/>
              <a:t>. </a:t>
            </a:r>
            <a:r>
              <a:rPr lang="pt-BR" sz="2800" dirty="0" err="1"/>
              <a:t>Morbi</a:t>
            </a:r>
            <a:r>
              <a:rPr lang="pt-BR" sz="2800" dirty="0"/>
              <a:t> ipsum </a:t>
            </a:r>
            <a:r>
              <a:rPr lang="pt-BR" sz="2800" dirty="0" err="1"/>
              <a:t>arcu</a:t>
            </a:r>
            <a:r>
              <a:rPr lang="pt-BR" sz="2800" dirty="0"/>
              <a:t>, </a:t>
            </a:r>
            <a:r>
              <a:rPr lang="pt-BR" sz="2800" dirty="0" err="1"/>
              <a:t>luctus</a:t>
            </a:r>
            <a:r>
              <a:rPr lang="pt-BR" sz="2800" dirty="0"/>
              <a:t> eu </a:t>
            </a:r>
            <a:r>
              <a:rPr lang="pt-BR" sz="2800" dirty="0" err="1"/>
              <a:t>auctor</a:t>
            </a:r>
            <a:r>
              <a:rPr lang="pt-BR" sz="2800" dirty="0"/>
              <a:t> </a:t>
            </a:r>
            <a:r>
              <a:rPr lang="pt-BR" sz="2800" dirty="0" err="1"/>
              <a:t>lacinia</a:t>
            </a:r>
            <a:r>
              <a:rPr lang="pt-BR" sz="2800" dirty="0"/>
              <a:t>, </a:t>
            </a:r>
            <a:r>
              <a:rPr lang="pt-BR" sz="2800" dirty="0" err="1"/>
              <a:t>elementum</a:t>
            </a:r>
            <a:r>
              <a:rPr lang="pt-BR" sz="2800" dirty="0"/>
              <a:t> in urna. </a:t>
            </a:r>
            <a:r>
              <a:rPr lang="pt-BR" sz="2800" dirty="0" err="1"/>
              <a:t>Pellentesque</a:t>
            </a:r>
            <a:r>
              <a:rPr lang="pt-BR" sz="2800" dirty="0"/>
              <a:t> </a:t>
            </a:r>
            <a:r>
              <a:rPr lang="pt-BR" sz="2800" dirty="0" err="1"/>
              <a:t>eget</a:t>
            </a:r>
            <a:r>
              <a:rPr lang="pt-BR" sz="2800" dirty="0"/>
              <a:t> </a:t>
            </a:r>
            <a:r>
              <a:rPr lang="pt-BR" sz="2800" dirty="0" err="1"/>
              <a:t>elementum</a:t>
            </a:r>
            <a:r>
              <a:rPr lang="pt-BR" sz="2800" dirty="0"/>
              <a:t> </a:t>
            </a:r>
            <a:r>
              <a:rPr lang="pt-BR" sz="2800" dirty="0" err="1"/>
              <a:t>dui</a:t>
            </a:r>
            <a:r>
              <a:rPr lang="pt-BR" sz="2800" dirty="0"/>
              <a:t>. </a:t>
            </a:r>
            <a:r>
              <a:rPr lang="pt-BR" sz="2800" dirty="0" err="1"/>
              <a:t>Pellentesque</a:t>
            </a:r>
            <a:r>
              <a:rPr lang="pt-BR" sz="2800" dirty="0"/>
              <a:t> </a:t>
            </a:r>
            <a:r>
              <a:rPr lang="pt-BR" sz="2800" dirty="0" err="1"/>
              <a:t>habitant</a:t>
            </a:r>
            <a:r>
              <a:rPr lang="pt-BR" sz="2800" dirty="0"/>
              <a:t> </a:t>
            </a:r>
            <a:r>
              <a:rPr lang="pt-BR" sz="2800" dirty="0" err="1"/>
              <a:t>morbi</a:t>
            </a:r>
            <a:r>
              <a:rPr lang="pt-BR" sz="2800" dirty="0"/>
              <a:t> </a:t>
            </a:r>
            <a:r>
              <a:rPr lang="pt-BR" sz="2800" dirty="0" err="1"/>
              <a:t>tristique</a:t>
            </a:r>
            <a:r>
              <a:rPr lang="pt-BR" sz="2800" dirty="0"/>
              <a:t> </a:t>
            </a:r>
            <a:r>
              <a:rPr lang="pt-BR" sz="2800" dirty="0" err="1"/>
              <a:t>senectus</a:t>
            </a:r>
            <a:r>
              <a:rPr lang="pt-BR" sz="2800" dirty="0"/>
              <a:t> et </a:t>
            </a:r>
            <a:r>
              <a:rPr lang="pt-BR" sz="2800" dirty="0" err="1"/>
              <a:t>netus</a:t>
            </a:r>
            <a:r>
              <a:rPr lang="pt-BR" sz="2800" dirty="0"/>
              <a:t> et </a:t>
            </a:r>
            <a:r>
              <a:rPr lang="pt-BR" sz="2800" dirty="0" err="1"/>
              <a:t>malesuada</a:t>
            </a:r>
            <a:r>
              <a:rPr lang="pt-BR" sz="2800" dirty="0"/>
              <a:t> fames ac </a:t>
            </a:r>
            <a:r>
              <a:rPr lang="pt-BR" sz="2800" dirty="0" err="1"/>
              <a:t>turpis</a:t>
            </a:r>
            <a:r>
              <a:rPr lang="pt-BR" sz="2800" dirty="0"/>
              <a:t> </a:t>
            </a:r>
            <a:r>
              <a:rPr lang="pt-BR" sz="2800" dirty="0" err="1"/>
              <a:t>egestas</a:t>
            </a:r>
            <a:r>
              <a:rPr lang="pt-BR" sz="2800" dirty="0"/>
              <a:t>. </a:t>
            </a:r>
            <a:r>
              <a:rPr lang="pt-BR" sz="2800" dirty="0" err="1"/>
              <a:t>Vestibulum</a:t>
            </a:r>
            <a:r>
              <a:rPr lang="pt-BR" sz="2800" dirty="0"/>
              <a:t> non </a:t>
            </a:r>
            <a:r>
              <a:rPr lang="pt-BR" sz="2800" dirty="0" err="1"/>
              <a:t>arcu</a:t>
            </a:r>
            <a:r>
              <a:rPr lang="pt-BR" sz="2800" dirty="0"/>
              <a:t> ipsum. </a:t>
            </a:r>
            <a:r>
              <a:rPr lang="pt-BR" sz="2800" dirty="0" err="1"/>
              <a:t>Morbi</a:t>
            </a:r>
            <a:r>
              <a:rPr lang="pt-BR" sz="2800" dirty="0"/>
              <a:t> </a:t>
            </a:r>
            <a:r>
              <a:rPr lang="pt-BR" sz="2800" dirty="0" err="1"/>
              <a:t>eget</a:t>
            </a:r>
            <a:r>
              <a:rPr lang="pt-BR" sz="2800" dirty="0"/>
              <a:t> </a:t>
            </a:r>
            <a:r>
              <a:rPr lang="pt-BR" sz="2800" dirty="0" err="1"/>
              <a:t>velit</a:t>
            </a:r>
            <a:r>
              <a:rPr lang="pt-BR" sz="2800" dirty="0"/>
              <a:t> </a:t>
            </a:r>
            <a:r>
              <a:rPr lang="pt-BR" sz="2800" dirty="0" err="1"/>
              <a:t>lectus</a:t>
            </a:r>
            <a:r>
              <a:rPr lang="pt-BR" sz="2800" dirty="0"/>
              <a:t>. </a:t>
            </a:r>
            <a:r>
              <a:rPr lang="pt-BR" sz="2800" dirty="0" err="1"/>
              <a:t>Proin</a:t>
            </a:r>
            <a:r>
              <a:rPr lang="pt-BR" sz="2800" dirty="0"/>
              <a:t> </a:t>
            </a:r>
            <a:r>
              <a:rPr lang="pt-BR" sz="2800" dirty="0" err="1"/>
              <a:t>convallis</a:t>
            </a:r>
            <a:r>
              <a:rPr lang="pt-BR" sz="2800" dirty="0"/>
              <a:t> </a:t>
            </a:r>
            <a:r>
              <a:rPr lang="pt-BR" sz="2800" dirty="0" err="1"/>
              <a:t>tincidunt</a:t>
            </a:r>
            <a:r>
              <a:rPr lang="pt-BR" sz="2800" dirty="0"/>
              <a:t> </a:t>
            </a:r>
            <a:r>
              <a:rPr lang="pt-BR" sz="2800" dirty="0" err="1"/>
              <a:t>nisl</a:t>
            </a:r>
            <a:r>
              <a:rPr lang="pt-BR" sz="2800" dirty="0"/>
              <a:t> </a:t>
            </a:r>
            <a:r>
              <a:rPr lang="pt-BR" sz="2800" dirty="0" err="1"/>
              <a:t>sed</a:t>
            </a:r>
            <a:r>
              <a:rPr lang="pt-BR" sz="2800" dirty="0"/>
              <a:t> </a:t>
            </a:r>
            <a:r>
              <a:rPr lang="pt-BR" sz="2800" dirty="0" err="1"/>
              <a:t>cursus</a:t>
            </a:r>
            <a:r>
              <a:rPr lang="pt-BR" sz="2800" dirty="0"/>
              <a:t>. </a:t>
            </a:r>
            <a:r>
              <a:rPr lang="pt-BR" sz="2800" dirty="0" err="1"/>
              <a:t>Phasellus</a:t>
            </a:r>
            <a:r>
              <a:rPr lang="pt-BR" sz="2800" dirty="0"/>
              <a:t> </a:t>
            </a:r>
            <a:r>
              <a:rPr lang="pt-BR" sz="2800" dirty="0" err="1"/>
              <a:t>sollicitudin</a:t>
            </a:r>
            <a:r>
              <a:rPr lang="pt-BR" sz="2800" dirty="0"/>
              <a:t> ipsum urna, id </a:t>
            </a:r>
            <a:r>
              <a:rPr lang="pt-BR" sz="2800" dirty="0" err="1"/>
              <a:t>aliquet</a:t>
            </a:r>
            <a:r>
              <a:rPr lang="pt-BR" sz="2800" dirty="0"/>
              <a:t> ante </a:t>
            </a:r>
            <a:r>
              <a:rPr lang="pt-BR" sz="2800" dirty="0" err="1"/>
              <a:t>scelerisque</a:t>
            </a:r>
            <a:r>
              <a:rPr lang="pt-BR" sz="2800" dirty="0"/>
              <a:t> ut. Nam </a:t>
            </a:r>
            <a:r>
              <a:rPr lang="pt-BR" sz="2800" dirty="0" err="1"/>
              <a:t>ullamcorper</a:t>
            </a:r>
            <a:r>
              <a:rPr lang="pt-BR" sz="2800" dirty="0"/>
              <a:t> </a:t>
            </a:r>
            <a:r>
              <a:rPr lang="pt-BR" sz="2800" dirty="0" err="1"/>
              <a:t>tincidunt</a:t>
            </a:r>
            <a:r>
              <a:rPr lang="pt-BR" sz="2800" dirty="0"/>
              <a:t> </a:t>
            </a:r>
            <a:r>
              <a:rPr lang="pt-BR" sz="2800" dirty="0" err="1"/>
              <a:t>venenatis</a:t>
            </a:r>
            <a:r>
              <a:rPr lang="pt-BR" sz="2800" dirty="0"/>
              <a:t>.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11344275" y="15229113"/>
            <a:ext cx="9744074" cy="38985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4" name="Google Shape;82;p13"/>
          <p:cNvSpPr txBox="1"/>
          <p:nvPr/>
        </p:nvSpPr>
        <p:spPr>
          <a:xfrm>
            <a:off x="11344275" y="19137428"/>
            <a:ext cx="9744074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just"/>
            <a:r>
              <a:rPr lang="pt-BR" sz="2000" dirty="0" smtClean="0">
                <a:ea typeface="Calibri"/>
              </a:rPr>
              <a:t>Fonte</a:t>
            </a:r>
            <a:r>
              <a:rPr lang="pt-BR" sz="2800" dirty="0" smtClean="0">
                <a:ea typeface="Calibri"/>
              </a:rPr>
              <a:t>: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Retângulo 24"/>
          <p:cNvSpPr/>
          <p:nvPr/>
        </p:nvSpPr>
        <p:spPr>
          <a:xfrm>
            <a:off x="11499" y="23676514"/>
            <a:ext cx="10258425" cy="1028700"/>
          </a:xfrm>
          <a:prstGeom prst="rect">
            <a:avLst/>
          </a:prstGeom>
          <a:solidFill>
            <a:srgbClr val="0F11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6" name="Google Shape;82;p13"/>
          <p:cNvSpPr txBox="1"/>
          <p:nvPr/>
        </p:nvSpPr>
        <p:spPr>
          <a:xfrm>
            <a:off x="525850" y="24951654"/>
            <a:ext cx="9744074" cy="1384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just"/>
            <a:r>
              <a:rPr lang="pt-BR" sz="2800" dirty="0" err="1"/>
              <a:t>Lorem</a:t>
            </a:r>
            <a:r>
              <a:rPr lang="pt-BR" sz="2800" dirty="0"/>
              <a:t> ipsum </a:t>
            </a:r>
            <a:r>
              <a:rPr lang="pt-BR" sz="2800" dirty="0" err="1"/>
              <a:t>dolor</a:t>
            </a:r>
            <a:r>
              <a:rPr lang="pt-BR" sz="2800" dirty="0"/>
              <a:t> </a:t>
            </a:r>
            <a:r>
              <a:rPr lang="pt-BR" sz="2800" dirty="0" err="1"/>
              <a:t>sit</a:t>
            </a:r>
            <a:r>
              <a:rPr lang="pt-BR" sz="2800" dirty="0"/>
              <a:t> </a:t>
            </a:r>
            <a:r>
              <a:rPr lang="pt-BR" sz="2800" dirty="0" err="1"/>
              <a:t>amet</a:t>
            </a:r>
            <a:r>
              <a:rPr lang="pt-BR" sz="2800" dirty="0"/>
              <a:t>, </a:t>
            </a:r>
            <a:r>
              <a:rPr lang="pt-BR" sz="2800" dirty="0" err="1"/>
              <a:t>consectetur</a:t>
            </a:r>
            <a:r>
              <a:rPr lang="pt-BR" sz="2800" dirty="0"/>
              <a:t> </a:t>
            </a:r>
            <a:r>
              <a:rPr lang="pt-BR" sz="2800" dirty="0" err="1"/>
              <a:t>adipiscing</a:t>
            </a:r>
            <a:r>
              <a:rPr lang="pt-BR" sz="2800" dirty="0"/>
              <a:t> </a:t>
            </a:r>
            <a:r>
              <a:rPr lang="pt-BR" sz="2800" dirty="0" err="1"/>
              <a:t>elit</a:t>
            </a:r>
            <a:r>
              <a:rPr lang="pt-BR" sz="2800" dirty="0"/>
              <a:t>. In </a:t>
            </a:r>
            <a:r>
              <a:rPr lang="pt-BR" sz="2800" dirty="0" err="1"/>
              <a:t>dignissim</a:t>
            </a:r>
            <a:r>
              <a:rPr lang="pt-BR" sz="2800" dirty="0"/>
              <a:t> </a:t>
            </a:r>
            <a:r>
              <a:rPr lang="pt-BR" sz="2800" dirty="0" err="1"/>
              <a:t>mauris</a:t>
            </a:r>
            <a:r>
              <a:rPr lang="pt-BR" sz="2800" dirty="0"/>
              <a:t> a </a:t>
            </a:r>
            <a:r>
              <a:rPr lang="pt-BR" sz="2800" dirty="0" err="1"/>
              <a:t>orci</a:t>
            </a:r>
            <a:r>
              <a:rPr lang="pt-BR" sz="2800" dirty="0"/>
              <a:t> </a:t>
            </a:r>
            <a:r>
              <a:rPr lang="pt-BR" sz="2800" dirty="0" err="1"/>
              <a:t>porttitor</a:t>
            </a:r>
            <a:r>
              <a:rPr lang="pt-BR" sz="2800" dirty="0"/>
              <a:t> </a:t>
            </a:r>
            <a:r>
              <a:rPr lang="pt-BR" sz="2800" dirty="0" err="1"/>
              <a:t>blandit</a:t>
            </a:r>
            <a:r>
              <a:rPr lang="pt-BR" sz="2800" dirty="0"/>
              <a:t>. </a:t>
            </a:r>
            <a:r>
              <a:rPr lang="pt-BR" sz="2800" dirty="0" err="1"/>
              <a:t>Aliquam</a:t>
            </a:r>
            <a:r>
              <a:rPr lang="pt-BR" sz="2800" dirty="0"/>
              <a:t> </a:t>
            </a:r>
            <a:r>
              <a:rPr lang="pt-BR" sz="2800" dirty="0" err="1"/>
              <a:t>maximus</a:t>
            </a:r>
            <a:r>
              <a:rPr lang="pt-BR" sz="2800" dirty="0"/>
              <a:t> et erat ac </a:t>
            </a:r>
            <a:r>
              <a:rPr lang="pt-BR" sz="2800" dirty="0" err="1"/>
              <a:t>sollicitudin</a:t>
            </a:r>
            <a:r>
              <a:rPr lang="pt-BR" sz="2800" dirty="0"/>
              <a:t>. 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CaixaDeTexto 26"/>
          <p:cNvSpPr txBox="1"/>
          <p:nvPr/>
        </p:nvSpPr>
        <p:spPr>
          <a:xfrm>
            <a:off x="653079" y="23927051"/>
            <a:ext cx="22878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600" b="1" dirty="0" smtClean="0">
                <a:solidFill>
                  <a:srgbClr val="FBB851"/>
                </a:solidFill>
                <a:latin typeface="+mj-lt"/>
              </a:rPr>
              <a:t>OBJETIVOS</a:t>
            </a:r>
            <a:endParaRPr lang="pt-BR" sz="3600" b="1" dirty="0">
              <a:solidFill>
                <a:srgbClr val="FBB851"/>
              </a:solidFill>
              <a:latin typeface="+mj-lt"/>
            </a:endParaRPr>
          </a:p>
        </p:txBody>
      </p:sp>
      <p:sp>
        <p:nvSpPr>
          <p:cNvPr id="31" name="Retângulo 30"/>
          <p:cNvSpPr/>
          <p:nvPr/>
        </p:nvSpPr>
        <p:spPr>
          <a:xfrm>
            <a:off x="11329108" y="19859420"/>
            <a:ext cx="10258425" cy="1028700"/>
          </a:xfrm>
          <a:prstGeom prst="rect">
            <a:avLst/>
          </a:prstGeom>
          <a:solidFill>
            <a:srgbClr val="0F11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2" name="CaixaDeTexto 31"/>
          <p:cNvSpPr txBox="1"/>
          <p:nvPr/>
        </p:nvSpPr>
        <p:spPr>
          <a:xfrm>
            <a:off x="11599213" y="20050604"/>
            <a:ext cx="69557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600" b="1" dirty="0" smtClean="0">
                <a:solidFill>
                  <a:srgbClr val="FBB851"/>
                </a:solidFill>
              </a:rPr>
              <a:t>RESULTADOS E DISCUSSÕES</a:t>
            </a:r>
            <a:endParaRPr lang="pt-BR" sz="3600" b="1" dirty="0">
              <a:solidFill>
                <a:srgbClr val="FBB851"/>
              </a:solidFill>
              <a:latin typeface="+mj-lt"/>
            </a:endParaRPr>
          </a:p>
        </p:txBody>
      </p:sp>
      <p:sp>
        <p:nvSpPr>
          <p:cNvPr id="33" name="Google Shape;82;p13"/>
          <p:cNvSpPr txBox="1"/>
          <p:nvPr/>
        </p:nvSpPr>
        <p:spPr>
          <a:xfrm>
            <a:off x="11329108" y="21152400"/>
            <a:ext cx="9744074" cy="31085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just"/>
            <a:r>
              <a:rPr lang="pt-BR" sz="2800" dirty="0" err="1"/>
              <a:t>Lorem</a:t>
            </a:r>
            <a:r>
              <a:rPr lang="pt-BR" sz="2800" dirty="0"/>
              <a:t> ipsum </a:t>
            </a:r>
            <a:r>
              <a:rPr lang="pt-BR" sz="2800" dirty="0" err="1"/>
              <a:t>dolor</a:t>
            </a:r>
            <a:r>
              <a:rPr lang="pt-BR" sz="2800" dirty="0"/>
              <a:t> </a:t>
            </a:r>
            <a:r>
              <a:rPr lang="pt-BR" sz="2800" dirty="0" err="1"/>
              <a:t>sit</a:t>
            </a:r>
            <a:r>
              <a:rPr lang="pt-BR" sz="2800" dirty="0"/>
              <a:t> </a:t>
            </a:r>
            <a:r>
              <a:rPr lang="pt-BR" sz="2800" dirty="0" err="1"/>
              <a:t>amet</a:t>
            </a:r>
            <a:r>
              <a:rPr lang="pt-BR" sz="2800" dirty="0"/>
              <a:t>, </a:t>
            </a:r>
            <a:r>
              <a:rPr lang="pt-BR" sz="2800" dirty="0" err="1"/>
              <a:t>consectetur</a:t>
            </a:r>
            <a:r>
              <a:rPr lang="pt-BR" sz="2800" dirty="0"/>
              <a:t> </a:t>
            </a:r>
            <a:r>
              <a:rPr lang="pt-BR" sz="2800" dirty="0" err="1"/>
              <a:t>adipiscing</a:t>
            </a:r>
            <a:r>
              <a:rPr lang="pt-BR" sz="2800" dirty="0"/>
              <a:t> </a:t>
            </a:r>
            <a:r>
              <a:rPr lang="pt-BR" sz="2800" dirty="0" err="1"/>
              <a:t>elit</a:t>
            </a:r>
            <a:r>
              <a:rPr lang="pt-BR" sz="2800" dirty="0"/>
              <a:t>. In </a:t>
            </a:r>
            <a:r>
              <a:rPr lang="pt-BR" sz="2800" dirty="0" err="1"/>
              <a:t>dignissim</a:t>
            </a:r>
            <a:r>
              <a:rPr lang="pt-BR" sz="2800" dirty="0"/>
              <a:t> </a:t>
            </a:r>
            <a:r>
              <a:rPr lang="pt-BR" sz="2800" dirty="0" err="1"/>
              <a:t>mauris</a:t>
            </a:r>
            <a:r>
              <a:rPr lang="pt-BR" sz="2800" dirty="0"/>
              <a:t> a </a:t>
            </a:r>
            <a:r>
              <a:rPr lang="pt-BR" sz="2800" dirty="0" err="1"/>
              <a:t>orci</a:t>
            </a:r>
            <a:r>
              <a:rPr lang="pt-BR" sz="2800" dirty="0"/>
              <a:t> </a:t>
            </a:r>
            <a:r>
              <a:rPr lang="pt-BR" sz="2800" dirty="0" err="1"/>
              <a:t>porttitor</a:t>
            </a:r>
            <a:r>
              <a:rPr lang="pt-BR" sz="2800" dirty="0"/>
              <a:t> </a:t>
            </a:r>
            <a:r>
              <a:rPr lang="pt-BR" sz="2800" dirty="0" err="1"/>
              <a:t>blandit</a:t>
            </a:r>
            <a:r>
              <a:rPr lang="pt-BR" sz="2800" dirty="0"/>
              <a:t>. </a:t>
            </a:r>
            <a:r>
              <a:rPr lang="pt-BR" sz="2800" dirty="0" err="1"/>
              <a:t>Aliquam</a:t>
            </a:r>
            <a:r>
              <a:rPr lang="pt-BR" sz="2800" dirty="0"/>
              <a:t> </a:t>
            </a:r>
            <a:r>
              <a:rPr lang="pt-BR" sz="2800" dirty="0" err="1"/>
              <a:t>maximus</a:t>
            </a:r>
            <a:r>
              <a:rPr lang="pt-BR" sz="2800" dirty="0"/>
              <a:t> et erat ac </a:t>
            </a:r>
            <a:r>
              <a:rPr lang="pt-BR" sz="2800" dirty="0" err="1"/>
              <a:t>sollicitudin</a:t>
            </a:r>
            <a:r>
              <a:rPr lang="pt-BR" sz="2800" dirty="0"/>
              <a:t>. </a:t>
            </a:r>
            <a:r>
              <a:rPr lang="pt-BR" sz="2800" dirty="0" err="1"/>
              <a:t>Cras</a:t>
            </a:r>
            <a:r>
              <a:rPr lang="pt-BR" sz="2800" dirty="0"/>
              <a:t> ac </a:t>
            </a:r>
            <a:r>
              <a:rPr lang="pt-BR" sz="2800" dirty="0" err="1"/>
              <a:t>dolor</a:t>
            </a:r>
            <a:r>
              <a:rPr lang="pt-BR" sz="2800" dirty="0"/>
              <a:t> massa. Nam </a:t>
            </a:r>
            <a:r>
              <a:rPr lang="pt-BR" sz="2800" dirty="0" err="1"/>
              <a:t>finibus</a:t>
            </a:r>
            <a:r>
              <a:rPr lang="pt-BR" sz="2800" dirty="0"/>
              <a:t> </a:t>
            </a:r>
            <a:r>
              <a:rPr lang="pt-BR" sz="2800" dirty="0" err="1"/>
              <a:t>porttitor</a:t>
            </a:r>
            <a:r>
              <a:rPr lang="pt-BR" sz="2800" dirty="0"/>
              <a:t> </a:t>
            </a:r>
            <a:r>
              <a:rPr lang="pt-BR" sz="2800" dirty="0" err="1"/>
              <a:t>nulla</a:t>
            </a:r>
            <a:r>
              <a:rPr lang="pt-BR" sz="2800" dirty="0"/>
              <a:t>, id </a:t>
            </a:r>
            <a:r>
              <a:rPr lang="pt-BR" sz="2800" dirty="0" err="1"/>
              <a:t>accumsan</a:t>
            </a:r>
            <a:r>
              <a:rPr lang="pt-BR" sz="2800" dirty="0"/>
              <a:t> </a:t>
            </a:r>
            <a:r>
              <a:rPr lang="pt-BR" sz="2800" dirty="0" err="1"/>
              <a:t>odio</a:t>
            </a:r>
            <a:r>
              <a:rPr lang="pt-BR" sz="2800" dirty="0"/>
              <a:t> </a:t>
            </a:r>
            <a:r>
              <a:rPr lang="pt-BR" sz="2800" dirty="0" err="1"/>
              <a:t>tincidunt</a:t>
            </a:r>
            <a:r>
              <a:rPr lang="pt-BR" sz="2800" dirty="0"/>
              <a:t> </a:t>
            </a:r>
            <a:r>
              <a:rPr lang="pt-BR" sz="2800" dirty="0" err="1"/>
              <a:t>sit</a:t>
            </a:r>
            <a:r>
              <a:rPr lang="pt-BR" sz="2800" dirty="0"/>
              <a:t> </a:t>
            </a:r>
            <a:r>
              <a:rPr lang="pt-BR" sz="2800" dirty="0" err="1"/>
              <a:t>amet</a:t>
            </a:r>
            <a:r>
              <a:rPr lang="pt-BR" sz="2800" dirty="0"/>
              <a:t>. </a:t>
            </a:r>
            <a:r>
              <a:rPr lang="pt-BR" sz="2800" dirty="0" err="1"/>
              <a:t>Donec</a:t>
            </a:r>
            <a:r>
              <a:rPr lang="pt-BR" sz="2800" dirty="0"/>
              <a:t> </a:t>
            </a:r>
            <a:r>
              <a:rPr lang="pt-BR" sz="2800" dirty="0" err="1"/>
              <a:t>eget</a:t>
            </a:r>
            <a:r>
              <a:rPr lang="pt-BR" sz="2800" dirty="0"/>
              <a:t> libero </a:t>
            </a:r>
            <a:r>
              <a:rPr lang="pt-BR" sz="2800" dirty="0" err="1"/>
              <a:t>tortor</a:t>
            </a:r>
            <a:r>
              <a:rPr lang="pt-BR" sz="2800" dirty="0"/>
              <a:t>. </a:t>
            </a:r>
            <a:r>
              <a:rPr lang="pt-BR" sz="2800" dirty="0" err="1"/>
              <a:t>Etiam</a:t>
            </a:r>
            <a:r>
              <a:rPr lang="pt-BR" sz="2800" dirty="0"/>
              <a:t> in </a:t>
            </a:r>
            <a:r>
              <a:rPr lang="pt-BR" sz="2800" dirty="0" err="1"/>
              <a:t>orci</a:t>
            </a:r>
            <a:r>
              <a:rPr lang="pt-BR" sz="2800" dirty="0"/>
              <a:t> </a:t>
            </a:r>
            <a:r>
              <a:rPr lang="pt-BR" sz="2800" dirty="0" err="1"/>
              <a:t>at</a:t>
            </a:r>
            <a:r>
              <a:rPr lang="pt-BR" sz="2800" dirty="0"/>
              <a:t> massa </a:t>
            </a:r>
            <a:r>
              <a:rPr lang="pt-BR" sz="2800" dirty="0" err="1"/>
              <a:t>interdum</a:t>
            </a:r>
            <a:r>
              <a:rPr lang="pt-BR" sz="2800" dirty="0"/>
              <a:t> </a:t>
            </a:r>
            <a:r>
              <a:rPr lang="pt-BR" sz="2800" dirty="0" err="1"/>
              <a:t>semper</a:t>
            </a:r>
            <a:r>
              <a:rPr lang="pt-BR" sz="2800" dirty="0"/>
              <a:t>. </a:t>
            </a:r>
            <a:r>
              <a:rPr lang="pt-BR" sz="2800" dirty="0" err="1"/>
              <a:t>Aenean</a:t>
            </a:r>
            <a:r>
              <a:rPr lang="pt-BR" sz="2800" dirty="0"/>
              <a:t> a </a:t>
            </a:r>
            <a:r>
              <a:rPr lang="pt-BR" sz="2800" dirty="0" err="1"/>
              <a:t>feugiat</a:t>
            </a:r>
            <a:r>
              <a:rPr lang="pt-BR" sz="2800" dirty="0"/>
              <a:t> magna, in </a:t>
            </a:r>
            <a:r>
              <a:rPr lang="pt-BR" sz="2800" dirty="0" err="1"/>
              <a:t>lacinia</a:t>
            </a:r>
            <a:r>
              <a:rPr lang="pt-BR" sz="2800" dirty="0"/>
              <a:t> </a:t>
            </a:r>
            <a:r>
              <a:rPr lang="pt-BR" sz="2800" dirty="0" err="1"/>
              <a:t>nibh</a:t>
            </a:r>
            <a:r>
              <a:rPr lang="pt-BR" sz="2800" dirty="0"/>
              <a:t>. Pellentesque pretium ligula vitae massa imperdiet convallis. 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Retângulo 33"/>
          <p:cNvSpPr/>
          <p:nvPr/>
        </p:nvSpPr>
        <p:spPr>
          <a:xfrm>
            <a:off x="11329108" y="24761296"/>
            <a:ext cx="10258425" cy="1028700"/>
          </a:xfrm>
          <a:prstGeom prst="rect">
            <a:avLst/>
          </a:prstGeom>
          <a:solidFill>
            <a:srgbClr val="0F11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5" name="CaixaDeTexto 34"/>
          <p:cNvSpPr txBox="1"/>
          <p:nvPr/>
        </p:nvSpPr>
        <p:spPr>
          <a:xfrm>
            <a:off x="11599213" y="24952480"/>
            <a:ext cx="34932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600" b="1" dirty="0" smtClean="0">
                <a:solidFill>
                  <a:srgbClr val="FBB851"/>
                </a:solidFill>
              </a:rPr>
              <a:t>REFERÊNCIAS</a:t>
            </a:r>
            <a:endParaRPr lang="pt-BR" sz="3600" b="1" dirty="0">
              <a:solidFill>
                <a:srgbClr val="FBB851"/>
              </a:solidFill>
              <a:latin typeface="+mj-lt"/>
            </a:endParaRPr>
          </a:p>
        </p:txBody>
      </p:sp>
      <p:sp>
        <p:nvSpPr>
          <p:cNvPr id="36" name="Google Shape;82;p13"/>
          <p:cNvSpPr txBox="1"/>
          <p:nvPr/>
        </p:nvSpPr>
        <p:spPr>
          <a:xfrm>
            <a:off x="11329108" y="26054276"/>
            <a:ext cx="9744074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just"/>
            <a:r>
              <a:rPr lang="pt-BR" sz="2800" dirty="0" smtClean="0"/>
              <a:t>...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82;p13"/>
          <p:cNvSpPr txBox="1"/>
          <p:nvPr/>
        </p:nvSpPr>
        <p:spPr>
          <a:xfrm>
            <a:off x="11344275" y="14716469"/>
            <a:ext cx="9744074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just"/>
            <a:r>
              <a:rPr lang="pt-BR" sz="2000" dirty="0" smtClean="0">
                <a:ea typeface="Calibri"/>
              </a:rPr>
              <a:t>Figura 1 – Título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</TotalTime>
  <Words>475</Words>
  <Application>Microsoft Office PowerPoint</Application>
  <PresentationFormat>Personalizar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Raphaella Cordeiro</dc:creator>
  <cp:lastModifiedBy>Rafael Cortes</cp:lastModifiedBy>
  <cp:revision>12</cp:revision>
  <dcterms:modified xsi:type="dcterms:W3CDTF">2023-10-23T22:53:27Z</dcterms:modified>
</cp:coreProperties>
</file>